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3" r="-9256"/>
          <a:stretch>
            <a:fillRect/>
          </a:stretch>
        </p:blipFill>
        <p:spPr>
          <a:xfrm>
            <a:off x="384740" y="2314286"/>
            <a:ext cx="4122000" cy="4121727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десерт, молочные продукты, мороженое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74" y="2110463"/>
            <a:ext cx="2508926" cy="250892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7" y="-97988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5</cp:revision>
  <dcterms:created xsi:type="dcterms:W3CDTF">2024-04-24T12:24:00Z</dcterms:created>
  <dcterms:modified xsi:type="dcterms:W3CDTF">2024-07-19T21:20:19Z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