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6D938-D138-4C9A-8D96-B9BACBF976C3}" type="datetimeFigureOut">
              <a:rPr lang="ru-UA" smtClean="0"/>
              <a:t>09.07.2025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964CE-8DAF-496C-9591-66A8D1FD13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974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964CE-8DAF-496C-9591-66A8D1FD131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374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07/09/2025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07/09/2025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07/09/2025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07/09/2025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07/09/2025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07/09/2025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07/09/2025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07/09/2025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07/09/2025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07/09/2025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07/09/2025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07/09/2025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в помещении, кукольный дом, Столярные изделия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7344390A-6DDC-083A-94AC-234E76582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616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673627" y="463523"/>
            <a:ext cx="6987208" cy="5927338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0D1FA91-1DF5-F4A5-7776-72DB3896F1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r="12788"/>
          <a:stretch/>
        </p:blipFill>
        <p:spPr>
          <a:xfrm>
            <a:off x="141731" y="2285557"/>
            <a:ext cx="2175303" cy="2861481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0" name="Рисунок 19" descr="Изображение выглядит как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F2C485B-5063-8298-C5FE-876B4A86E2F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55" y="4402730"/>
            <a:ext cx="2504374" cy="2504374"/>
          </a:xfrm>
          <a:prstGeom prst="rect">
            <a:avLst/>
          </a:prstGeom>
        </p:spPr>
      </p:pic>
      <p:pic>
        <p:nvPicPr>
          <p:cNvPr id="3" name="Персонаж">
            <a:extLst>
              <a:ext uri="{FF2B5EF4-FFF2-40B4-BE49-F238E27FC236}">
                <a16:creationId xmlns:a16="http://schemas.microsoft.com/office/drawing/2014/main" id="{DF5D833D-C0C6-E968-FDB2-F10421AA7D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588" y="2826925"/>
            <a:ext cx="2414737" cy="2414737"/>
          </a:xfrm>
          <a:prstGeom prst="rect">
            <a:avLst/>
          </a:prstGeom>
        </p:spPr>
      </p:pic>
      <p:pic>
        <p:nvPicPr>
          <p:cNvPr id="6" name="Рисунок 5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817D22-7B84-1B93-90E4-174E32D53FE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30" y="578682"/>
            <a:ext cx="1455627" cy="1455627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B73EBC2-855B-3CAE-8215-E74FF3740E5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4713811" y="646728"/>
            <a:ext cx="1436167" cy="1455627"/>
          </a:xfrm>
          <a:prstGeom prst="rect">
            <a:avLst/>
          </a:prstGeom>
        </p:spPr>
      </p:pic>
      <p:pic>
        <p:nvPicPr>
          <p:cNvPr id="9" name="Рисунок 8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A3BA4A2-052E-BAD7-77D2-8EC174F3790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19" y="588206"/>
            <a:ext cx="1455627" cy="145562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3A35837-E6F8-5B99-4346-2A44BC958A9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8195595" y="646727"/>
            <a:ext cx="1436167" cy="145562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73BBE997-19CC-F7D3-0D11-DD82FDFCC8C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2817558" y="2947821"/>
            <a:ext cx="1436167" cy="145562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FE50248-4674-5E5B-C942-AC431CA542A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90" y="2929110"/>
            <a:ext cx="1455627" cy="145562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исунок, искусство, картин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BD50517-69F5-2662-0F20-C54AB5F3C15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74">
            <a:off x="6334037" y="2933610"/>
            <a:ext cx="1436167" cy="145562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ыстрое питание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1597BD1-FC6D-5357-AA45-40BB30DC40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94" y="2914899"/>
            <a:ext cx="1455627" cy="1455627"/>
          </a:xfrm>
          <a:prstGeom prst="rect">
            <a:avLst/>
          </a:prstGeom>
        </p:spPr>
      </p:pic>
      <p:pic>
        <p:nvPicPr>
          <p:cNvPr id="29" name="Рисунок 28" descr="Большой палец вниз со сплошной заливкой">
            <a:extLst>
              <a:ext uri="{FF2B5EF4-FFF2-40B4-BE49-F238E27FC236}">
                <a16:creationId xmlns:a16="http://schemas.microsoft.com/office/drawing/2014/main" id="{1A9214BD-D122-8C56-5CFC-139F4FDEFF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51393" y="2095414"/>
            <a:ext cx="616232" cy="616232"/>
          </a:xfrm>
          <a:prstGeom prst="rect">
            <a:avLst/>
          </a:prstGeom>
        </p:spPr>
      </p:pic>
      <p:pic>
        <p:nvPicPr>
          <p:cNvPr id="31" name="Рисунок 30" descr="Знак одобрения со сплошной заливкой">
            <a:extLst>
              <a:ext uri="{FF2B5EF4-FFF2-40B4-BE49-F238E27FC236}">
                <a16:creationId xmlns:a16="http://schemas.microsoft.com/office/drawing/2014/main" id="{AA1A0C6B-21AC-93F0-3F7B-345F6B3B0E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54790" y="1962695"/>
            <a:ext cx="616232" cy="616232"/>
          </a:xfrm>
          <a:prstGeom prst="rect">
            <a:avLst/>
          </a:prstGeom>
        </p:spPr>
      </p:pic>
      <p:pic>
        <p:nvPicPr>
          <p:cNvPr id="32" name="Рисунок 31" descr="Большой палец вниз со сплошной заливкой">
            <a:extLst>
              <a:ext uri="{FF2B5EF4-FFF2-40B4-BE49-F238E27FC236}">
                <a16:creationId xmlns:a16="http://schemas.microsoft.com/office/drawing/2014/main" id="{F2E723A8-5B39-93CF-00CA-2364D0BF59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35156" y="2095414"/>
            <a:ext cx="616232" cy="616232"/>
          </a:xfrm>
          <a:prstGeom prst="rect">
            <a:avLst/>
          </a:prstGeom>
        </p:spPr>
      </p:pic>
      <p:pic>
        <p:nvPicPr>
          <p:cNvPr id="33" name="Рисунок 32" descr="Знак одобрения со сплошной заливкой">
            <a:extLst>
              <a:ext uri="{FF2B5EF4-FFF2-40B4-BE49-F238E27FC236}">
                <a16:creationId xmlns:a16="http://schemas.microsoft.com/office/drawing/2014/main" id="{8F98E3A1-453D-BCB9-82BD-B4B5057199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38553" y="1962695"/>
            <a:ext cx="616232" cy="616232"/>
          </a:xfrm>
          <a:prstGeom prst="rect">
            <a:avLst/>
          </a:prstGeom>
        </p:spPr>
      </p:pic>
      <p:pic>
        <p:nvPicPr>
          <p:cNvPr id="34" name="Рисунок 33" descr="Большой палец вниз со сплошной заливкой">
            <a:extLst>
              <a:ext uri="{FF2B5EF4-FFF2-40B4-BE49-F238E27FC236}">
                <a16:creationId xmlns:a16="http://schemas.microsoft.com/office/drawing/2014/main" id="{7B4A7B51-B2E7-5F2F-031C-1EDE2677C9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09394" y="2095414"/>
            <a:ext cx="616232" cy="616232"/>
          </a:xfrm>
          <a:prstGeom prst="rect">
            <a:avLst/>
          </a:prstGeom>
        </p:spPr>
      </p:pic>
      <p:pic>
        <p:nvPicPr>
          <p:cNvPr id="35" name="Рисунок 34" descr="Знак одобрения со сплошной заливкой">
            <a:extLst>
              <a:ext uri="{FF2B5EF4-FFF2-40B4-BE49-F238E27FC236}">
                <a16:creationId xmlns:a16="http://schemas.microsoft.com/office/drawing/2014/main" id="{AE29308D-20D5-F9AC-124A-A582224BA7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12791" y="1962695"/>
            <a:ext cx="616232" cy="616232"/>
          </a:xfrm>
          <a:prstGeom prst="rect">
            <a:avLst/>
          </a:prstGeom>
        </p:spPr>
      </p:pic>
      <p:pic>
        <p:nvPicPr>
          <p:cNvPr id="36" name="Рисунок 35" descr="Большой палец вниз со сплошной заливкой">
            <a:extLst>
              <a:ext uri="{FF2B5EF4-FFF2-40B4-BE49-F238E27FC236}">
                <a16:creationId xmlns:a16="http://schemas.microsoft.com/office/drawing/2014/main" id="{3B2B2C1D-4CB8-9C04-6117-8373677845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69332" y="2095414"/>
            <a:ext cx="616232" cy="616232"/>
          </a:xfrm>
          <a:prstGeom prst="rect">
            <a:avLst/>
          </a:prstGeom>
        </p:spPr>
      </p:pic>
      <p:pic>
        <p:nvPicPr>
          <p:cNvPr id="37" name="Рисунок 36" descr="Знак одобрения со сплошной заливкой">
            <a:extLst>
              <a:ext uri="{FF2B5EF4-FFF2-40B4-BE49-F238E27FC236}">
                <a16:creationId xmlns:a16="http://schemas.microsoft.com/office/drawing/2014/main" id="{8FF891A7-91F0-5A9D-E20D-102FCFADCC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72729" y="1962695"/>
            <a:ext cx="616232" cy="616232"/>
          </a:xfrm>
          <a:prstGeom prst="rect">
            <a:avLst/>
          </a:prstGeom>
        </p:spPr>
      </p:pic>
      <p:pic>
        <p:nvPicPr>
          <p:cNvPr id="38" name="Рисунок 37" descr="Большой палец вниз со сплошной заливкой">
            <a:extLst>
              <a:ext uri="{FF2B5EF4-FFF2-40B4-BE49-F238E27FC236}">
                <a16:creationId xmlns:a16="http://schemas.microsoft.com/office/drawing/2014/main" id="{73ED6295-D7C1-B850-18EC-701B011E80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1022" y="4381332"/>
            <a:ext cx="616232" cy="616232"/>
          </a:xfrm>
          <a:prstGeom prst="rect">
            <a:avLst/>
          </a:prstGeom>
        </p:spPr>
      </p:pic>
      <p:pic>
        <p:nvPicPr>
          <p:cNvPr id="39" name="Рисунок 38" descr="Знак одобрения со сплошной заливкой">
            <a:extLst>
              <a:ext uri="{FF2B5EF4-FFF2-40B4-BE49-F238E27FC236}">
                <a16:creationId xmlns:a16="http://schemas.microsoft.com/office/drawing/2014/main" id="{30CEADC6-54DE-9C0F-80C3-726E4444ED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74419" y="4248613"/>
            <a:ext cx="616232" cy="616232"/>
          </a:xfrm>
          <a:prstGeom prst="rect">
            <a:avLst/>
          </a:prstGeom>
        </p:spPr>
      </p:pic>
      <p:pic>
        <p:nvPicPr>
          <p:cNvPr id="40" name="Рисунок 39" descr="Большой палец вниз со сплошной заливкой">
            <a:extLst>
              <a:ext uri="{FF2B5EF4-FFF2-40B4-BE49-F238E27FC236}">
                <a16:creationId xmlns:a16="http://schemas.microsoft.com/office/drawing/2014/main" id="{F365DDF3-7762-A706-C877-E1CA321285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54785" y="4381332"/>
            <a:ext cx="616232" cy="616232"/>
          </a:xfrm>
          <a:prstGeom prst="rect">
            <a:avLst/>
          </a:prstGeom>
        </p:spPr>
      </p:pic>
      <p:pic>
        <p:nvPicPr>
          <p:cNvPr id="41" name="Рисунок 40" descr="Знак одобрения со сплошной заливкой">
            <a:extLst>
              <a:ext uri="{FF2B5EF4-FFF2-40B4-BE49-F238E27FC236}">
                <a16:creationId xmlns:a16="http://schemas.microsoft.com/office/drawing/2014/main" id="{DF5FCFFA-7CDA-0338-B8AE-1A09C24B12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58182" y="4248613"/>
            <a:ext cx="616232" cy="616232"/>
          </a:xfrm>
          <a:prstGeom prst="rect">
            <a:avLst/>
          </a:prstGeom>
        </p:spPr>
      </p:pic>
      <p:pic>
        <p:nvPicPr>
          <p:cNvPr id="42" name="Рисунок 41" descr="Большой палец вниз со сплошной заливкой">
            <a:extLst>
              <a:ext uri="{FF2B5EF4-FFF2-40B4-BE49-F238E27FC236}">
                <a16:creationId xmlns:a16="http://schemas.microsoft.com/office/drawing/2014/main" id="{E7377405-0DC3-E207-ED01-24933795BE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09973" y="4381332"/>
            <a:ext cx="616232" cy="616232"/>
          </a:xfrm>
          <a:prstGeom prst="rect">
            <a:avLst/>
          </a:prstGeom>
        </p:spPr>
      </p:pic>
      <p:pic>
        <p:nvPicPr>
          <p:cNvPr id="43" name="Рисунок 42" descr="Знак одобрения со сплошной заливкой">
            <a:extLst>
              <a:ext uri="{FF2B5EF4-FFF2-40B4-BE49-F238E27FC236}">
                <a16:creationId xmlns:a16="http://schemas.microsoft.com/office/drawing/2014/main" id="{CFE00ACA-3225-44AD-862D-68F8DDA7EF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13370" y="4248613"/>
            <a:ext cx="616232" cy="616232"/>
          </a:xfrm>
          <a:prstGeom prst="rect">
            <a:avLst/>
          </a:prstGeom>
        </p:spPr>
      </p:pic>
      <p:pic>
        <p:nvPicPr>
          <p:cNvPr id="44" name="Рисунок 43" descr="Большой палец вниз со сплошной заливкой">
            <a:extLst>
              <a:ext uri="{FF2B5EF4-FFF2-40B4-BE49-F238E27FC236}">
                <a16:creationId xmlns:a16="http://schemas.microsoft.com/office/drawing/2014/main" id="{18278D03-3FE1-5F26-FC64-C00CC63761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93736" y="4381332"/>
            <a:ext cx="616232" cy="616232"/>
          </a:xfrm>
          <a:prstGeom prst="rect">
            <a:avLst/>
          </a:prstGeom>
        </p:spPr>
      </p:pic>
      <p:pic>
        <p:nvPicPr>
          <p:cNvPr id="45" name="Рисунок 44" descr="Знак одобрения со сплошной заливкой">
            <a:extLst>
              <a:ext uri="{FF2B5EF4-FFF2-40B4-BE49-F238E27FC236}">
                <a16:creationId xmlns:a16="http://schemas.microsoft.com/office/drawing/2014/main" id="{9FDA9185-97E7-80C8-DF1B-C9C93F592D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7133" y="4248613"/>
            <a:ext cx="616232" cy="616232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роизводить, еда, Натуральные продукты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343751A-4093-1877-ABAE-97E71702724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54" y="702117"/>
            <a:ext cx="861804" cy="86180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20D1B03-8E34-9075-C0CE-F2CF468947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5300" y="3128571"/>
            <a:ext cx="632713" cy="85912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B846BE8-36F0-D5EF-6BC4-4ABE8D0366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5945" y="832103"/>
            <a:ext cx="1038422" cy="1038422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751584DB-30E1-5219-35E0-5823FA88132C}"/>
              </a:ext>
            </a:extLst>
          </p:cNvPr>
          <p:cNvSpPr/>
          <p:nvPr/>
        </p:nvSpPr>
        <p:spPr>
          <a:xfrm>
            <a:off x="4804018" y="756525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5C4AE32-3BB2-8A80-9689-C1A451BF314D}"/>
              </a:ext>
            </a:extLst>
          </p:cNvPr>
          <p:cNvSpPr/>
          <p:nvPr/>
        </p:nvSpPr>
        <p:spPr>
          <a:xfrm>
            <a:off x="6566181" y="756525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BAE3B84-3435-6D68-2C12-2E6CE252F463}"/>
              </a:ext>
            </a:extLst>
          </p:cNvPr>
          <p:cNvSpPr/>
          <p:nvPr/>
        </p:nvSpPr>
        <p:spPr>
          <a:xfrm>
            <a:off x="4644319" y="3056870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6964EAD-03C7-F52C-EDC1-34264B77A2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5583" y="769122"/>
            <a:ext cx="1025587" cy="102558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4487495-447F-DC7C-65D7-91B933D56F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0555" y="649739"/>
            <a:ext cx="1065781" cy="106578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B57061A-8752-59DB-0B87-04910F0F18E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2883" y="3056870"/>
            <a:ext cx="978216" cy="97821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6C9DDB3-E5D6-EC36-351C-C3E91E34182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80" y="3070707"/>
            <a:ext cx="942665" cy="94266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FB1EE91-4E32-5640-1C61-B6F8342FEB7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1372" y="3089290"/>
            <a:ext cx="1087284" cy="1087284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8FBF04C9-191C-2E48-37C8-051BCA991073}"/>
              </a:ext>
            </a:extLst>
          </p:cNvPr>
          <p:cNvSpPr/>
          <p:nvPr/>
        </p:nvSpPr>
        <p:spPr>
          <a:xfrm>
            <a:off x="6362548" y="3005553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F0E027E-4A0A-99EB-E5C9-47B27F1E972D}"/>
              </a:ext>
            </a:extLst>
          </p:cNvPr>
          <p:cNvSpPr/>
          <p:nvPr/>
        </p:nvSpPr>
        <p:spPr>
          <a:xfrm>
            <a:off x="8201552" y="2995474"/>
            <a:ext cx="1181100" cy="1181100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56AB32E-A7F3-7A1E-A661-35C302C82933}"/>
              </a:ext>
            </a:extLst>
          </p:cNvPr>
          <p:cNvSpPr/>
          <p:nvPr/>
        </p:nvSpPr>
        <p:spPr>
          <a:xfrm>
            <a:off x="8253612" y="726506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C246EE6-5847-0B50-FA0A-EB8AEAE52734}"/>
              </a:ext>
            </a:extLst>
          </p:cNvPr>
          <p:cNvSpPr/>
          <p:nvPr/>
        </p:nvSpPr>
        <p:spPr>
          <a:xfrm>
            <a:off x="2835236" y="3033545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AF23BB1-F4FD-7C26-C2FA-D3E40614D2F9}"/>
              </a:ext>
            </a:extLst>
          </p:cNvPr>
          <p:cNvSpPr/>
          <p:nvPr/>
        </p:nvSpPr>
        <p:spPr>
          <a:xfrm>
            <a:off x="2912801" y="670089"/>
            <a:ext cx="1181100" cy="1181100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1" name="Рисунок 2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1B43EFA-AB3D-F029-510B-FBC15FBB093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89" y="1281915"/>
            <a:ext cx="3315953" cy="337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12" grpId="0" animBg="1"/>
      <p:bldP spid="11" grpId="0" animBg="1"/>
      <p:bldP spid="17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23</cp:revision>
  <dcterms:created xsi:type="dcterms:W3CDTF">2024-07-21T13:02:50Z</dcterms:created>
  <dcterms:modified xsi:type="dcterms:W3CDTF">2025-07-09T14:27:38Z</dcterms:modified>
</cp:coreProperties>
</file>