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2F837-7B80-4C7F-84DB-FF58E093556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18F38-01C3-410F-9BED-93914DE2A81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9" Type="http://schemas.openxmlformats.org/officeDocument/2006/relationships/image" Target="../media/image17.png"/><Relationship Id="rId18" Type="http://schemas.microsoft.com/office/2007/relationships/media" Target="../media/media1.mp3"/><Relationship Id="rId17" Type="http://schemas.openxmlformats.org/officeDocument/2006/relationships/audio" Target="../media/media1.mp3"/><Relationship Id="rId16" Type="http://schemas.microsoft.com/office/2007/relationships/hdphoto" Target="../media/image16.wdp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6"/>
            <a:ext cx="12206545" cy="6966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4905" y="3223260"/>
            <a:ext cx="3441700" cy="36055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446" y="-66658"/>
            <a:ext cx="1320321" cy="1227667"/>
          </a:xfrm>
          <a:prstGeom prst="rect">
            <a:avLst/>
          </a:prstGeom>
        </p:spPr>
      </p:pic>
      <p:sp>
        <p:nvSpPr>
          <p:cNvPr id="29" name="Прямоугольник: скругленные углы 28"/>
          <p:cNvSpPr/>
          <p:nvPr/>
        </p:nvSpPr>
        <p:spPr>
          <a:xfrm>
            <a:off x="3735668" y="252472"/>
            <a:ext cx="4620452" cy="266264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34" y="457108"/>
            <a:ext cx="3984972" cy="227712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35" y="171453"/>
            <a:ext cx="2953289" cy="295328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23" y="497428"/>
            <a:ext cx="2901744" cy="2409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67" y="-34348"/>
            <a:ext cx="3261654" cy="32616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39" y="313441"/>
            <a:ext cx="2510610" cy="25106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911" y="103684"/>
            <a:ext cx="3221641" cy="3221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14" y="213221"/>
            <a:ext cx="2705858" cy="27058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92" y="339208"/>
            <a:ext cx="2586697" cy="258669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35" y="411003"/>
            <a:ext cx="2337054" cy="23370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99" y="284822"/>
            <a:ext cx="3113454" cy="26695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9311" y="4581814"/>
            <a:ext cx="1944793" cy="194479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3773" y1="75347" x2="13773" y2="75347"/>
                        <a14:foregroundMark x1="14699" y1="74190" x2="16551" y2="76389"/>
                        <a14:foregroundMark x1="14120" y1="73958" x2="14120" y2="73958"/>
                        <a14:backgroundMark x1="16817" y1="76203" x2="21181" y2="79398"/>
                        <a14:backgroundMark x1="13753" y1="73958" x2="14377" y2="74415"/>
                        <a14:backgroundMark x1="12963" y1="73380" x2="13753" y2="73958"/>
                        <a14:backgroundMark x1="21181" y1="79398" x2="31481" y2="79514"/>
                        <a14:backgroundMark x1="31481" y1="79514" x2="41551" y2="76620"/>
                        <a14:backgroundMark x1="41551" y1="76620" x2="50347" y2="79167"/>
                        <a14:backgroundMark x1="50347" y1="79167" x2="59491" y2="77778"/>
                        <a14:backgroundMark x1="59491" y1="77778" x2="66435" y2="74653"/>
                        <a14:backgroundMark x1="66435" y1="74653" x2="73148" y2="76505"/>
                        <a14:backgroundMark x1="73148" y1="76505" x2="81134" y2="75810"/>
                        <a14:backgroundMark x1="81134" y1="75810" x2="89005" y2="76505"/>
                        <a14:backgroundMark x1="89005" y1="76505" x2="90046" y2="72917"/>
                        <a14:backgroundMark x1="12153" y1="76620" x2="12153" y2="76620"/>
                        <a14:backgroundMark x1="77662" y1="70486" x2="77662" y2="70486"/>
                        <a14:backgroundMark x1="76042" y1="69907" x2="76042" y2="69907"/>
                        <a14:backgroundMark x1="81134" y1="68056" x2="81134" y2="68056"/>
                        <a14:backgroundMark x1="84144" y1="71065" x2="84144" y2="71065"/>
                        <a14:backgroundMark x1="82060" y1="80208" x2="82060" y2="80208"/>
                        <a14:backgroundMark x1="54977" y1="79861" x2="52315" y2="80671"/>
                        <a14:backgroundMark x1="82292" y1="69097" x2="85995" y2="76968"/>
                        <a14:backgroundMark x1="85995" y1="76968" x2="85995" y2="7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07" y="5477267"/>
            <a:ext cx="1943098" cy="19430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29344" y="5373166"/>
            <a:ext cx="1944793" cy="19447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9710" y="5362376"/>
            <a:ext cx="1944793" cy="194479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4718" y="5373166"/>
            <a:ext cx="1944793" cy="194479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4333" y="4541956"/>
            <a:ext cx="1944793" cy="194479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4300" y="3804361"/>
            <a:ext cx="1944793" cy="19447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2552" y="3065627"/>
            <a:ext cx="1944793" cy="194479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9031" y="3735535"/>
            <a:ext cx="1944793" cy="19447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36713" y="4463430"/>
            <a:ext cx="1944793" cy="1944793"/>
          </a:xfrm>
          <a:prstGeom prst="rect">
            <a:avLst/>
          </a:prstGeom>
        </p:spPr>
      </p:pic>
      <p:pic>
        <p:nvPicPr>
          <p:cNvPr id="32" name="legko-zabavno-zabavnyie-zvukovyie-effektyi-chernovik-yazyik-audio-polzovatelskiy-interfeys-interaktiv-41460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91150" y="116072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23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9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6</cp:revision>
  <dcterms:created xsi:type="dcterms:W3CDTF">2024-05-08T19:08:00Z</dcterms:created>
  <dcterms:modified xsi:type="dcterms:W3CDTF">2024-07-05T16:20:34Z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C2FE3CF3704945F79E25B590A29030B7_12</vt:lpwstr>
  </property>
  <property fmtid="{D5CDD505-2E9C-101B-9397-08002B2CF9AE}" pid="3" name="KSOProductBuildVer">
    <vt:lpwstr>1033-12.2.0.17119</vt:lpwstr>
  </property>
</Properties>
</file>