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DC65DC-BD00-45F5-8FC8-D93B503EB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10" y="3000761"/>
            <a:ext cx="3510643" cy="3510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