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50" d="100"/>
          <a:sy n="50" d="100"/>
        </p:scale>
        <p:origin x="2796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28.08.2025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53" y="3894702"/>
            <a:ext cx="2239312" cy="22393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398" y="3941844"/>
            <a:ext cx="2214706" cy="221470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FA687F-ACB4-44FC-802A-9F061D6605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49" y="3429000"/>
            <a:ext cx="3096507" cy="30965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8C14F13F-09FF-67A6-C532-496B0C8BA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4" y="3605643"/>
            <a:ext cx="3040258" cy="358172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E3A35BF4-F8A5-0938-8585-B44A85B14C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7002">
            <a:off x="1870158" y="1739425"/>
            <a:ext cx="2193573" cy="258424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6A6CA2CD-046E-B7CC-51F4-38633D7E5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6200558" y="1780252"/>
            <a:ext cx="2193573" cy="25842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77DB4B4A-B313-EF5E-56E7-3E90C8B949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6629458" y="4064922"/>
            <a:ext cx="2193573" cy="25842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643" y="3890492"/>
            <a:ext cx="2243522" cy="224352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536" y="3940078"/>
            <a:ext cx="2216472" cy="22164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27B456B-751F-2E78-F564-4F06C6749A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365" y="3074618"/>
            <a:ext cx="1309583" cy="132749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дерево, клен, лист&#10;&#10;Автоматически созданное описание">
            <a:extLst>
              <a:ext uri="{FF2B5EF4-FFF2-40B4-BE49-F238E27FC236}">
                <a16:creationId xmlns:a16="http://schemas.microsoft.com/office/drawing/2014/main" id="{B761036A-C054-FA36-DE8F-6851CC1A8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8729">
            <a:off x="4280974" y="3420435"/>
            <a:ext cx="2193573" cy="25842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7D28D3-5E42-ED1A-BF79-20391992DD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364" y="3072376"/>
            <a:ext cx="1309583" cy="1327497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357639-1219-4160-A075-200259B0BB4D}"/>
</file>

<file path=customXml/itemProps2.xml><?xml version="1.0" encoding="utf-8"?>
<ds:datastoreItem xmlns:ds="http://schemas.openxmlformats.org/officeDocument/2006/customXml" ds:itemID="{4EAE9239-3CF0-4F62-9DBE-31104CEEB6E2}"/>
</file>

<file path=customXml/itemProps3.xml><?xml version="1.0" encoding="utf-8"?>
<ds:datastoreItem xmlns:ds="http://schemas.openxmlformats.org/officeDocument/2006/customXml" ds:itemID="{067B54EF-032F-42FC-A0F7-2885982EEECC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2024-08-08T14:23:55Z</dcterms:created>
  <dcterms:modified xsi:type="dcterms:W3CDTF">2025-08-28T13:18:47Z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