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1605" y="3671570"/>
            <a:ext cx="2795905" cy="279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779044-B52A-4EAC-9BAB-3B6BC4403967}"/>
</file>

<file path=customXml/itemProps2.xml><?xml version="1.0" encoding="utf-8"?>
<ds:datastoreItem xmlns:ds="http://schemas.openxmlformats.org/officeDocument/2006/customXml" ds:itemID="{77793AAA-9110-425E-95E9-129192D5CB3C}"/>
</file>

<file path=customXml/itemProps3.xml><?xml version="1.0" encoding="utf-8"?>
<ds:datastoreItem xmlns:ds="http://schemas.openxmlformats.org/officeDocument/2006/customXml" ds:itemID="{13DE03C1-D4F4-4B6A-AEAC-0D08852B7AA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