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0E469-DD68-4005-09E1-24E838C7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F2D8C-D8F1-3088-B746-A3A90801D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DEBBC-B259-1FC6-44B0-96C9F5F0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EF20E-1463-9420-3468-DD076C2C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F9BAF-8AFD-B4BE-89A9-B0F1945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5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BF40C-BE28-61C7-200D-BDE869A7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C4F52-0426-D484-7151-D3731CBFE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85AF5-30C0-229D-47C9-BE2F5A48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55B41-B46F-A5EB-53DE-E42FCC02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1600A-16A6-144D-6D0D-425D723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9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2431C7-3EAD-6052-E2A5-B62324FF4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85FBF-D8F1-B49D-1608-1A2D4E4F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CCC84-E458-19E3-3B27-310A4719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055C5-5E5A-5BB3-DCEE-0DB7F544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9325F-D8CE-12A2-815D-78A675A5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6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DFCA-792A-4730-EB87-1EA65C4B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FCCF9-3790-54EF-2D4F-23EB1837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8BFF9-F976-501D-88F3-4727B1F5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4EEB8-B90E-692B-C933-E248D317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D14E0-91A6-FCC2-6437-6702DAF0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01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DC9B-EC89-415E-DB9D-A03693B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0DC8A-7E51-8281-E4B1-BC45BDB9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0DD3E-7587-F74E-0A30-1F1317D1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A4C5D-659A-28D4-5E6C-020300E1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1F018-C429-85AD-8FC3-4465706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0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A65E0-F782-C526-6F1D-0B8250BA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B0544-0FF7-9C0D-AFAD-5DDB1F1A6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6BB48D-399C-9CCD-2742-D5029BF9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86176-F0EB-6A2C-CEBF-F90AF51E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DB57B-4400-4BD5-DA9C-1CB0217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C74A9-F390-C0CD-2567-15D4AED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00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50F2C-FAA3-4CB3-5488-86838A9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88D84-FCDE-5B63-01D0-B3BA9C27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34631-342F-D375-7B9E-F70DE2C9A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391DF-B49F-3BA0-C3FF-4E23D83E4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98BCA-EA7A-A5CD-9CCF-B160EE0AC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85FBA-0A3E-B961-87CC-AF0A892F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2CE315-3330-4BF2-5565-8C7E996D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FF5CC7-EBFA-99B8-7E8C-E097AB69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88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AA857-3C3F-F7BE-51C2-97337370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8408C1-2C64-4AA5-1B5E-190F016E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FE258B-0B41-52C4-15CC-4B605CE2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751B28-3782-4929-9B4D-B131BC3C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73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C183A5-32C4-4034-C71A-D4BB9BA0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F6F86-2660-7CFE-AC7C-9089AE38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27873-35C9-9833-BF77-CE04433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3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DC14-0484-DE0F-F48A-EF135EEF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14A0A-081C-B08B-8B2E-A39F51EE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3C513-C173-CC9D-EF0E-E39C2069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BEB9D-373D-7C37-E91E-A288633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36299-E273-54BB-0447-241A6CFC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C0327-0577-CD0B-C517-9B7BCDF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F199-0392-1E35-28E5-0C8079E9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23162-23AB-9916-34D3-CB778A664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D527C6-2B34-2896-F7E7-81339300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B50F8-E33D-F45B-D72A-7A5C8FDC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3B0403-E663-71A5-7514-EB0913B8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850C0-519A-8404-7B34-1DC5B491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03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D1AE2-A0F1-163E-EA80-9041634D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841CC-17B8-9D23-35D7-B971C490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8BD8C-A072-5BA9-1458-92180D51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96E21-D9A0-14CF-7D0A-6C43C1874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D4C46-65A5-F85B-84E5-DA51E61A1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41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6E967B9-9231-6234-81E4-B6459A56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4987EA-BCBF-FE4C-C1E4-D04081710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170"/>
            <a:ext cx="2470826" cy="24708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AEA553C-CF16-54C8-C730-19FCC068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8"/>
          <a:stretch/>
        </p:blipFill>
        <p:spPr>
          <a:xfrm flipH="1">
            <a:off x="2558135" y="3563637"/>
            <a:ext cx="2835282" cy="340198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56BCD-EDB0-EB03-EFAD-DE34F1CB9C01}"/>
              </a:ext>
            </a:extLst>
          </p:cNvPr>
          <p:cNvGrpSpPr/>
          <p:nvPr/>
        </p:nvGrpSpPr>
        <p:grpSpPr>
          <a:xfrm>
            <a:off x="2866129" y="4027231"/>
            <a:ext cx="1488352" cy="1488352"/>
            <a:chOff x="7860634" y="2765989"/>
            <a:chExt cx="1811972" cy="1811972"/>
          </a:xfrm>
        </p:grpSpPr>
        <p:pic>
          <p:nvPicPr>
            <p:cNvPr id="8" name="Рисунок 7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F6F4622-E169-2F23-D415-51ED9ADC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34" y="2765989"/>
              <a:ext cx="1811972" cy="1811972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арта, Земля, планета, Мир&#10;&#10;Автоматически созданное описание">
              <a:extLst>
                <a:ext uri="{FF2B5EF4-FFF2-40B4-BE49-F238E27FC236}">
                  <a16:creationId xmlns:a16="http://schemas.microsoft.com/office/drawing/2014/main" id="{CA7AE254-5E20-8D57-AEA7-961AE77D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827" y="3139182"/>
              <a:ext cx="1065586" cy="106558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56E147-9B83-5828-169F-209DAE54649B}"/>
              </a:ext>
            </a:extLst>
          </p:cNvPr>
          <p:cNvGrpSpPr/>
          <p:nvPr/>
        </p:nvGrpSpPr>
        <p:grpSpPr>
          <a:xfrm>
            <a:off x="2673194" y="3961640"/>
            <a:ext cx="1901189" cy="1619532"/>
            <a:chOff x="8293101" y="2479675"/>
            <a:chExt cx="2314574" cy="1971675"/>
          </a:xfrm>
        </p:grpSpPr>
        <p:pic>
          <p:nvPicPr>
            <p:cNvPr id="30" name="Рисунок 29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16C7DE-F149-1DD9-4609-58271489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01" y="2479675"/>
              <a:ext cx="2314574" cy="197167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автокомпонент, колесо,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75EEFD0-AA28-5C15-E8D9-EAD6478DE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154" y="2756343"/>
              <a:ext cx="1578643" cy="157864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2439388-751B-BF42-2E44-2CD9AB1D6829}"/>
              </a:ext>
            </a:extLst>
          </p:cNvPr>
          <p:cNvGrpSpPr/>
          <p:nvPr/>
        </p:nvGrpSpPr>
        <p:grpSpPr>
          <a:xfrm>
            <a:off x="2890717" y="3429000"/>
            <a:ext cx="1488352" cy="2328986"/>
            <a:chOff x="6122150" y="1866289"/>
            <a:chExt cx="1811972" cy="2835389"/>
          </a:xfrm>
        </p:grpSpPr>
        <p:pic>
          <p:nvPicPr>
            <p:cNvPr id="31" name="Рисунок 30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BB9DE59-982C-54D0-7572-C49D8921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50" y="1866289"/>
              <a:ext cx="1811972" cy="2835389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гермокостюм, зарисовка, космонавт, робот&#10;&#10;Автоматически созданное описание">
              <a:extLst>
                <a:ext uri="{FF2B5EF4-FFF2-40B4-BE49-F238E27FC236}">
                  <a16:creationId xmlns:a16="http://schemas.microsoft.com/office/drawing/2014/main" id="{976DD090-FD1C-4775-385B-52E6D7CC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116" y="2469315"/>
              <a:ext cx="1686495" cy="1686495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024C502-B3E6-C471-44B8-DA3D2D45F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611624" y="194185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9" name="Рисунок 3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A51C9D7-D392-04BC-CF07-76EB8E4D7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419676" y="399266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0C98437-8004-1B6F-F18B-2B3600F70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245798" y="620659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1" name="Рисунок 4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C3B6E293-5F98-6D6A-1B9D-E2115828C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51239" y="65531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2" name="Рисунок 4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8A9A3AE-AD9E-834D-CCE3-CE5FA5890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59291" y="270612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A586372-307B-DB96-C5F2-7437BA79C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5985413" y="492005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4" name="Рисунок 4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5204E5D-AD02-7F61-0048-78C6C79CB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87895" y="9293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5" name="Рисунок 4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6D7E0D0-2F9E-E24F-8531-690482E6C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95947" y="29801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A3BD457-D6C4-E317-B85F-458D96D54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222069" y="51940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B5648B1-1947-EF02-1FA5-6725920714CF}"/>
              </a:ext>
            </a:extLst>
          </p:cNvPr>
          <p:cNvGrpSpPr/>
          <p:nvPr/>
        </p:nvGrpSpPr>
        <p:grpSpPr>
          <a:xfrm>
            <a:off x="2890717" y="4004636"/>
            <a:ext cx="1488352" cy="1488352"/>
            <a:chOff x="5892599" y="2055297"/>
            <a:chExt cx="1811972" cy="1811972"/>
          </a:xfrm>
        </p:grpSpPr>
        <p:pic>
          <p:nvPicPr>
            <p:cNvPr id="27" name="Рисунок 26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173336-C0F2-0ED8-8B44-95A45867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99" y="2055297"/>
              <a:ext cx="1811972" cy="1811972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фера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D1E84DA1-E01E-C26F-21B1-8BCE54C99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296" y="2409825"/>
              <a:ext cx="1153812" cy="1153812"/>
            </a:xfrm>
            <a:prstGeom prst="rect">
              <a:avLst/>
            </a:prstGeom>
          </p:spPr>
        </p:pic>
      </p:grpSp>
      <p:pic>
        <p:nvPicPr>
          <p:cNvPr id="47" name="Рисунок 46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841D497-4150-4CF9-88DD-98FE9352F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960718" y="1598717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1E34A460-D839-02CB-D9C3-79CC067E2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768770" y="1803798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9" name="Рисунок 4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023E213-AFCE-57A4-EA3F-E684E62AC7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594892" y="2025191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382785-21BC-ECBB-92D6-5D1DF52285CF}"/>
              </a:ext>
            </a:extLst>
          </p:cNvPr>
          <p:cNvGrpSpPr/>
          <p:nvPr/>
        </p:nvGrpSpPr>
        <p:grpSpPr>
          <a:xfrm>
            <a:off x="2890717" y="3435275"/>
            <a:ext cx="1453394" cy="2281817"/>
            <a:chOff x="9099392" y="3422650"/>
            <a:chExt cx="1811972" cy="2844781"/>
          </a:xfrm>
        </p:grpSpPr>
        <p:pic>
          <p:nvPicPr>
            <p:cNvPr id="32" name="Рисунок 31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CB15C0B-A894-C668-BCF3-BB9C21F6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92" y="3422650"/>
              <a:ext cx="1811972" cy="284478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рисунок, искусство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6E805DA-4BB9-6E28-6DAA-D5AB73BA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2"/>
            <a:stretch/>
          </p:blipFill>
          <p:spPr>
            <a:xfrm>
              <a:off x="9152414" y="4016994"/>
              <a:ext cx="1255236" cy="1733550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2EA5AFFD-8E75-1555-97D3-BCAA2723B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558425" y="199317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D9A046D8-CDB4-0B23-87EB-59D044B74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66477" y="219825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137C8E1-5086-99C9-5816-99ACD66F1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92599" y="241964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5A954F3-BCFD-7F6D-B209-C4D34AF9ADD1}"/>
              </a:ext>
            </a:extLst>
          </p:cNvPr>
          <p:cNvGrpSpPr/>
          <p:nvPr/>
        </p:nvGrpSpPr>
        <p:grpSpPr>
          <a:xfrm>
            <a:off x="2880347" y="4083794"/>
            <a:ext cx="1420491" cy="1420491"/>
            <a:chOff x="10301760" y="2795899"/>
            <a:chExt cx="3955097" cy="3955097"/>
          </a:xfrm>
        </p:grpSpPr>
        <p:pic>
          <p:nvPicPr>
            <p:cNvPr id="29" name="Рисунок 28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BA288C-4C3E-546B-B4A7-C6B6CDC31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760" y="2795899"/>
              <a:ext cx="3955097" cy="3955097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15B54D3-2C75-16BA-2B8B-E6066B4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420" y="3582687"/>
              <a:ext cx="2470826" cy="2470826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C79B285-21B3-D8F5-028D-32AFB8D95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24714" y="238042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4" name="Рисунок 5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7BD1BEA1-5FB6-9814-F790-7A75C745E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32766" y="258550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5" name="Рисунок 5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8AE2D8E-1B0F-F47E-EED0-E9F842C75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158888" y="280689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740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261 -0.51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2213 -0.52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40156 -0.461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10638 -0.306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4089 -0.1858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0365 -0.2027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BB9741-9EF7-439E-A6BD-AC9774FBA3D7}"/>
</file>

<file path=customXml/itemProps2.xml><?xml version="1.0" encoding="utf-8"?>
<ds:datastoreItem xmlns:ds="http://schemas.openxmlformats.org/officeDocument/2006/customXml" ds:itemID="{A68013DD-43CC-492C-8317-26F472235C8F}"/>
</file>

<file path=customXml/itemProps3.xml><?xml version="1.0" encoding="utf-8"?>
<ds:datastoreItem xmlns:ds="http://schemas.openxmlformats.org/officeDocument/2006/customXml" ds:itemID="{D07659F7-028E-4695-AD8A-4488AF75E296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2025-02-04T10:55:44Z</dcterms:created>
  <dcterms:modified xsi:type="dcterms:W3CDTF">2025-02-04T11:14:37Z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