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2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66" y="3858666"/>
            <a:ext cx="2722173" cy="27221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