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60093"/>
    <a:srgbClr val="99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9" Type="http://schemas.openxmlformats.org/officeDocument/2006/relationships/customXml" Target="../customXml/item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12428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2521802" y="412427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г ск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8" y="4273863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7828194" y="2046942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кам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7" y="4483239"/>
            <a:ext cx="2067496" cy="206749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562387" y="2224224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гов кач" descr="D:\Таня работа ІТ\Govorika\Персонажи\ГОВОРІКА.png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4" y="2357504"/>
            <a:ext cx="727204" cy="14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171906" y="4316770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555618" y="4280323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ч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36" y="2899813"/>
            <a:ext cx="1354755" cy="112482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864917" y="-118611"/>
            <a:ext cx="2520000" cy="252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ту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41" y="5183512"/>
            <a:ext cx="1616811" cy="1616811"/>
          </a:xfrm>
          <a:prstGeom prst="rect">
            <a:avLst/>
          </a:prstGeom>
        </p:spPr>
      </p:pic>
      <p:pic>
        <p:nvPicPr>
          <p:cNvPr id="10" name="велос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9" y="2442926"/>
            <a:ext cx="2143125" cy="2143125"/>
          </a:xfrm>
          <a:prstGeom prst="rect">
            <a:avLst/>
          </a:prstGeom>
        </p:spPr>
      </p:pic>
      <p:pic>
        <p:nvPicPr>
          <p:cNvPr id="12" name="куст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9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3" y="4929595"/>
            <a:ext cx="1723602" cy="1142823"/>
          </a:xfrm>
          <a:prstGeom prst="rect">
            <a:avLst/>
          </a:prstGeom>
        </p:spPr>
      </p:pic>
      <p:pic>
        <p:nvPicPr>
          <p:cNvPr id="14" name="солн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7556" r="89778">
                        <a14:foregroundMark x1="17778" y1="36444" x2="17778" y2="36444"/>
                        <a14:foregroundMark x1="16444" y1="49778" x2="16444" y2="49778"/>
                        <a14:foregroundMark x1="15556" y1="64889" x2="15556" y2="64889"/>
                        <a14:foregroundMark x1="27556" y1="73333" x2="27556" y2="73333"/>
                        <a14:foregroundMark x1="34667" y1="86222" x2="34667" y2="86222"/>
                        <a14:foregroundMark x1="50222" y1="84889" x2="50222" y2="84889"/>
                        <a14:foregroundMark x1="64889" y1="85778" x2="64889" y2="85778"/>
                        <a14:foregroundMark x1="76000" y1="77778" x2="76000" y2="77778"/>
                        <a14:foregroundMark x1="82667" y1="62222" x2="82667" y2="62222"/>
                        <a14:foregroundMark x1="82667" y1="51111" x2="82667" y2="51111"/>
                        <a14:foregroundMark x1="83556" y1="37333" x2="83556" y2="37333"/>
                        <a14:foregroundMark x1="74667" y1="26667" x2="74667" y2="26667"/>
                        <a14:foregroundMark x1="36889" y1="20889" x2="36889" y2="20889"/>
                        <a14:foregroundMark x1="26667" y1="26222" x2="26667" y2="26222"/>
                        <a14:foregroundMark x1="50222" y1="15111" x2="50222" y2="15111"/>
                        <a14:foregroundMark x1="64889" y1="13778" x2="64889" y2="13778"/>
                        <a14:foregroundMark x1="67111" y1="29778" x2="67111" y2="29778"/>
                        <a14:foregroundMark x1="42222" y1="26222" x2="42222" y2="26222"/>
                        <a14:foregroundMark x1="48000" y1="43111" x2="48000" y2="4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31" y="-130443"/>
            <a:ext cx="1202112" cy="1202112"/>
          </a:xfrm>
          <a:prstGeom prst="rect">
            <a:avLst/>
          </a:prstGeom>
        </p:spPr>
      </p:pic>
      <p:pic>
        <p:nvPicPr>
          <p:cNvPr id="1026" name="Picture 2" descr="D:\Таня работа ІТ\Govorika\Персонажи\ГОВОРУН.png_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1" y="2715971"/>
            <a:ext cx="1802421" cy="35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г сту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19" y="4983690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г сол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03" y="972094"/>
            <a:ext cx="647103" cy="1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г в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2394788"/>
            <a:ext cx="584340" cy="11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г ку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20" y="4809755"/>
            <a:ext cx="725488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D1B8D2-5C87-F189-55E5-F5C370C0C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9" y="1191304"/>
            <a:ext cx="4249793" cy="432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33447-928A-462C-874A-416C9B9E1E43}"/>
</file>

<file path=customXml/itemProps2.xml><?xml version="1.0" encoding="utf-8"?>
<ds:datastoreItem xmlns:ds="http://schemas.openxmlformats.org/officeDocument/2006/customXml" ds:itemID="{047FCF6D-5394-4117-84B0-19B49B65CFBE}"/>
</file>

<file path=customXml/itemProps3.xml><?xml version="1.0" encoding="utf-8"?>
<ds:datastoreItem xmlns:ds="http://schemas.openxmlformats.org/officeDocument/2006/customXml" ds:itemID="{2628A13A-2C72-4EF4-83BF-D78C7FDBB497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13</cp:revision>
  <dcterms:modified xsi:type="dcterms:W3CDTF">2024-12-18T12:44:28Z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