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FF99"/>
    <a:srgbClr val="F7636E"/>
    <a:srgbClr val="B9FCB2"/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43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377"/>
          <a:stretch>
            <a:fillRect/>
          </a:stretch>
        </p:blipFill>
        <p:spPr>
          <a:xfrm flipH="1">
            <a:off x="6550789" y="3633945"/>
            <a:ext cx="1609200" cy="1608577"/>
          </a:xfrm>
          <a:prstGeom prst="rect">
            <a:avLst/>
          </a:prstGeom>
        </p:spPr>
      </p:pic>
      <p:grpSp>
        <p:nvGrpSpPr>
          <p:cNvPr id="27" name="АШ нач"/>
          <p:cNvGrpSpPr/>
          <p:nvPr/>
        </p:nvGrpSpPr>
        <p:grpSpPr>
          <a:xfrm>
            <a:off x="377577" y="3911377"/>
            <a:ext cx="2803563" cy="2388059"/>
            <a:chOff x="0" y="4431554"/>
            <a:chExt cx="2803563" cy="23880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1554"/>
              <a:ext cx="2803563" cy="238805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903888" y="5271640"/>
              <a:ext cx="995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  <a:endPara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ЫШ"/>
          <p:cNvGrpSpPr/>
          <p:nvPr/>
        </p:nvGrpSpPr>
        <p:grpSpPr>
          <a:xfrm>
            <a:off x="8065697" y="2120371"/>
            <a:ext cx="2803563" cy="2388059"/>
            <a:chOff x="8288563" y="2234970"/>
            <a:chExt cx="2803563" cy="23880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63" y="2234970"/>
              <a:ext cx="2803563" cy="2388059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089057" y="3044279"/>
              <a:ext cx="12025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ЫШ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УШ"/>
          <p:cNvGrpSpPr/>
          <p:nvPr/>
        </p:nvGrpSpPr>
        <p:grpSpPr>
          <a:xfrm>
            <a:off x="5928964" y="930984"/>
            <a:ext cx="2803563" cy="2388059"/>
            <a:chOff x="5928964" y="930984"/>
            <a:chExt cx="2803563" cy="23880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964" y="930984"/>
              <a:ext cx="2803563" cy="2388059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824351" y="1740292"/>
              <a:ext cx="106150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УШ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АШ сер"/>
          <p:cNvGrpSpPr/>
          <p:nvPr/>
        </p:nvGrpSpPr>
        <p:grpSpPr>
          <a:xfrm>
            <a:off x="3569365" y="856146"/>
            <a:ext cx="2803563" cy="2388059"/>
            <a:chOff x="3569365" y="856146"/>
            <a:chExt cx="2803563" cy="2388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5" y="856146"/>
              <a:ext cx="2803563" cy="2388059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376572" y="1657485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ОШ"/>
          <p:cNvGrpSpPr/>
          <p:nvPr/>
        </p:nvGrpSpPr>
        <p:grpSpPr>
          <a:xfrm>
            <a:off x="1410773" y="2050175"/>
            <a:ext cx="2803563" cy="2388059"/>
            <a:chOff x="1338515" y="2123540"/>
            <a:chExt cx="2803563" cy="23880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5" y="2123540"/>
              <a:ext cx="2803563" cy="238805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125781" y="3003045"/>
              <a:ext cx="114165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О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ЭШ"/>
          <p:cNvGrpSpPr/>
          <p:nvPr/>
        </p:nvGrpSpPr>
        <p:grpSpPr>
          <a:xfrm>
            <a:off x="9132772" y="3911377"/>
            <a:ext cx="2803563" cy="2388059"/>
            <a:chOff x="9219024" y="4366015"/>
            <a:chExt cx="2803563" cy="23880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4" y="4366015"/>
              <a:ext cx="2803563" cy="238805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0066806" y="5175323"/>
              <a:ext cx="11079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Э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Пон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159" y="3827305"/>
            <a:ext cx="2934507" cy="2934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Google Shape;84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3776 -0.1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0C5F10D-969C-4717-88CC-B54734DA7AC5}"/>
</file>

<file path=customXml/itemProps2.xml><?xml version="1.0" encoding="utf-8"?>
<ds:datastoreItem xmlns:ds="http://schemas.openxmlformats.org/officeDocument/2006/customXml" ds:itemID="{84CCCCA8-E1AD-41E4-8137-542EAE3302A5}"/>
</file>

<file path=customXml/itemProps3.xml><?xml version="1.0" encoding="utf-8"?>
<ds:datastoreItem xmlns:ds="http://schemas.openxmlformats.org/officeDocument/2006/customXml" ds:itemID="{4DEA1E42-39AA-4FED-8DD3-FF274E9DBB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Cambria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12</cp:revision>
  <dcterms:created xsi:type="dcterms:W3CDTF">2024-02-29T06:51:00Z</dcterms:created>
  <dcterms:modified xsi:type="dcterms:W3CDTF">2024-07-12T10:11:10Z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94BBC7D2CE8D4FC99494A5157CCA96BA_12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