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F0F96-D57A-71A0-C1F9-473ACE317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22" y="4686914"/>
            <a:ext cx="992078" cy="1763694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1D4DBD-E42D-39A6-DD4F-BDA3E1BE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167" y="3946072"/>
            <a:ext cx="992078" cy="1763694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CBBCF0-5408-9139-2936-402F12C9B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834" y="3602784"/>
            <a:ext cx="992078" cy="176369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DA23EA-70BA-E0DD-6007-73BC51146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695" y="2761269"/>
            <a:ext cx="992078" cy="176369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360F0A-10BA-056B-012E-2F33DE458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61" y="4129197"/>
            <a:ext cx="992078" cy="176369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48BDC-2325-F10F-42B5-DD3448E88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603">
            <a:off x="4437910" y="1571576"/>
            <a:ext cx="727455" cy="1293253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17C20B-A87F-4F97-AAEF-B1A538BEC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174" flipH="1">
            <a:off x="3197003" y="949533"/>
            <a:ext cx="727455" cy="1293253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8079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2149" y="431731"/>
              <a:ext cx="1849470" cy="184947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18077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7275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2677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1191" y="2534361"/>
              <a:ext cx="1855731" cy="186566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384904"/>
            <a:ext cx="2096290" cy="2126973"/>
            <a:chOff x="2631389" y="4398927"/>
            <a:chExt cx="2096290" cy="212697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85" y="4398927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267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4298" y="2579466"/>
              <a:ext cx="1693103" cy="1693103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807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7679" y="360541"/>
              <a:ext cx="1968536" cy="196853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82678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7275"/>
            <a:ext cx="2083784" cy="2064602"/>
            <a:chOff x="547603" y="4461298"/>
            <a:chExt cx="2083784" cy="206460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61298"/>
              <a:ext cx="1948538" cy="194853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267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786" y="2433277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807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63" y="1325861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BA9EF1-5B57-4CB4-84D0-DBB073FA5C1F}"/>
</file>

<file path=customXml/itemProps2.xml><?xml version="1.0" encoding="utf-8"?>
<ds:datastoreItem xmlns:ds="http://schemas.openxmlformats.org/officeDocument/2006/customXml" ds:itemID="{53DC6AFE-7A15-41E1-8784-DC20879EB896}"/>
</file>

<file path=customXml/itemProps3.xml><?xml version="1.0" encoding="utf-8"?>
<ds:datastoreItem xmlns:ds="http://schemas.openxmlformats.org/officeDocument/2006/customXml" ds:itemID="{538719C8-604E-4C05-A9FA-E60350C7C014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2025-02-24T11:17:47Z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