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3CB84-54C7-4059-9CF1-E691260B8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3C996F-6E57-413D-B4D2-311D704CC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C9F99F-7632-4D05-AAF4-FE0F3233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D993F-FB62-4F30-BFD5-1C56EC85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8A1AE3-5D86-4F35-9339-643696B1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85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1D90C-CD13-4F43-AA59-287F5C7E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C2827F-B225-4033-81DC-678F6A0AD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3FD27-2940-4492-B7ED-1A572C7A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4593C9-CA64-4224-AC47-32EBBB68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498F82-307F-4984-8AEC-E3D91E74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117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1318D8-957D-427E-94AD-FDDDF0145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C499FF-9228-4709-ABDE-E179F7CC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5A05F-53FB-4541-95CB-9598473D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1EC41-6DBE-459B-BFBF-EBF6CBBE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66D5B-A9F4-4343-B734-4004A608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20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5AB1B-80CF-4492-BC3B-E4FEDD2F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22FC6-60E8-46EC-BEC3-5EADDC13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DF6AA-AC6C-40FD-8C15-9CE9355C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DB280-7261-4717-ADF1-94497AFD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F4A12-2A39-4B9A-8751-120095DD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57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3F938-A067-43EB-8AEF-1DAF5D37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92958-F3EF-41B3-9B87-F4580B826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F5D68-903B-46B7-8797-44EE8F2B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43A44D-BBB0-4A5E-B978-BB74A558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B03622-6BCB-4193-A603-468E26BF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099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9412F-7572-4163-9A40-E15648E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A280C-A182-4747-8696-15B8115EB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97573-8421-422D-8190-7F90E20E9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6BE876-AD21-4885-A88D-CF264BF1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4E3B89-039D-4A8C-B809-987AC662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E880AF-E46F-490A-BCAB-EFB7DD0B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37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82586-BF0E-4384-A10D-869D3533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7083B6-1D77-4032-9984-2559E95CF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448A59-7320-45D3-9B66-4020CE532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CCCCB5-36DD-4536-ABE4-D4B18E81D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E0A935-BE31-435B-A8E8-9B80BB1B7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C508D-F6AB-4843-888D-B332F8B3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C672B5-7C25-497E-B707-367102DE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ECABF8-45F4-462D-8803-550C458B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16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F5461-22A3-4816-B156-68FFEB0E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FF6AFF-3A0D-4C69-9129-02C36D72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5E25AF-AD7D-444A-95AD-3B3515F6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937F4C-0F40-4A88-A3D3-B91F9B8F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353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DD9BBC-7011-4D37-885D-B7487992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7E5C0B-486F-4ED9-A251-9A1A664C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843642-33E8-49E4-A0FC-B52DB8AD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685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ED0C6-7029-4212-9245-CD730205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C7896-FD6F-4A57-A25E-648CF10A2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B0EF0F-0716-4959-8E07-3E61E17E6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2CE2C5-0AD7-4A87-A160-0336952E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47E0B5-B22B-404B-9667-E94EDF7C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B9BB58-D011-4B10-8A0F-940A32B3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87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E851C-F3AE-4AA9-90E0-329BC454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23FC10-C264-4D6B-AC1A-7D9F121AB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122B3B-CB3C-4107-A56F-C95D2A293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2AB65E-3AAF-4FE7-8B97-7BEF74AA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E5D883-553A-4C40-A9F5-2151E973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4682D3-DFAA-4AEE-AA93-64FF43F7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6CEB1-58D9-4A85-AE29-1D4452A5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D2313B-1E69-4BD6-AA0C-C1041E2D0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1737A-2853-4AE0-957C-330B3749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63BF9-B856-4CC7-8F5E-C9FDA8AB1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855AFF-A4FA-454B-B194-64491EA36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7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32C16-5B2B-48D2-AAA8-489A25A6D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A40954-D4C9-499C-AD77-4194416BD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07C327B-ED02-4BAE-B802-3CF50A45B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79" y="-71120"/>
            <a:ext cx="12422590" cy="696211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ческая вставка, рисунок, мультфиль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022FFA0-50B7-4067-A9D7-342B477B2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" y="2195377"/>
            <a:ext cx="3789680" cy="378968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016A149-AEAD-41C8-B075-D7E011CB894D}"/>
              </a:ext>
            </a:extLst>
          </p:cNvPr>
          <p:cNvSpPr/>
          <p:nvPr/>
        </p:nvSpPr>
        <p:spPr>
          <a:xfrm>
            <a:off x="4673600" y="345440"/>
            <a:ext cx="5994400" cy="4912360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83A8753-011F-4183-B6F5-171A064CF796}"/>
              </a:ext>
            </a:extLst>
          </p:cNvPr>
          <p:cNvSpPr/>
          <p:nvPr/>
        </p:nvSpPr>
        <p:spPr>
          <a:xfrm>
            <a:off x="5116555" y="640080"/>
            <a:ext cx="4870725" cy="31597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3F62F2A-463C-4F4A-9849-F62A00C85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40" y="538518"/>
            <a:ext cx="3063520" cy="30635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асочность, искусство, палитра&#10;&#10;Автоматически созданное описание">
            <a:extLst>
              <a:ext uri="{FF2B5EF4-FFF2-40B4-BE49-F238E27FC236}">
                <a16:creationId xmlns:a16="http://schemas.microsoft.com/office/drawing/2014/main" id="{BBF4FFA1-B808-4333-B8A9-EA2B78C92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44" y="755379"/>
            <a:ext cx="3063520" cy="3063520"/>
          </a:xfrm>
          <a:prstGeom prst="rect">
            <a:avLst/>
          </a:prstGeom>
        </p:spPr>
      </p:pic>
      <p:sp>
        <p:nvSpPr>
          <p:cNvPr id="43" name="Сердце 42">
            <a:extLst>
              <a:ext uri="{FF2B5EF4-FFF2-40B4-BE49-F238E27FC236}">
                <a16:creationId xmlns:a16="http://schemas.microsoft.com/office/drawing/2014/main" id="{80BDB591-481A-4B70-B8A6-8847A985048E}"/>
              </a:ext>
            </a:extLst>
          </p:cNvPr>
          <p:cNvSpPr/>
          <p:nvPr/>
        </p:nvSpPr>
        <p:spPr>
          <a:xfrm>
            <a:off x="7076330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Сердце 43">
            <a:extLst>
              <a:ext uri="{FF2B5EF4-FFF2-40B4-BE49-F238E27FC236}">
                <a16:creationId xmlns:a16="http://schemas.microsoft.com/office/drawing/2014/main" id="{313D641C-47BA-4E76-8ADF-EA9C2F5DCFB0}"/>
              </a:ext>
            </a:extLst>
          </p:cNvPr>
          <p:cNvSpPr/>
          <p:nvPr/>
        </p:nvSpPr>
        <p:spPr>
          <a:xfrm>
            <a:off x="8451022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6A2EF806-AF86-4D6F-92A0-1A25B70CB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80" y="640080"/>
            <a:ext cx="3063520" cy="3063520"/>
          </a:xfrm>
          <a:prstGeom prst="rect">
            <a:avLst/>
          </a:prstGeom>
        </p:spPr>
      </p:pic>
      <p:sp>
        <p:nvSpPr>
          <p:cNvPr id="45" name="Сердце 44">
            <a:extLst>
              <a:ext uri="{FF2B5EF4-FFF2-40B4-BE49-F238E27FC236}">
                <a16:creationId xmlns:a16="http://schemas.microsoft.com/office/drawing/2014/main" id="{C275913F-62EA-4FE5-99F1-28850CD26CC6}"/>
              </a:ext>
            </a:extLst>
          </p:cNvPr>
          <p:cNvSpPr/>
          <p:nvPr/>
        </p:nvSpPr>
        <p:spPr>
          <a:xfrm>
            <a:off x="5701638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FC0005-3352-4914-A360-8B786B043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37" y="937891"/>
            <a:ext cx="2387600" cy="2387600"/>
          </a:xfrm>
          <a:prstGeom prst="rect">
            <a:avLst/>
          </a:prstGeom>
        </p:spPr>
      </p:pic>
      <p:sp>
        <p:nvSpPr>
          <p:cNvPr id="48" name="Сердце 47">
            <a:extLst>
              <a:ext uri="{FF2B5EF4-FFF2-40B4-BE49-F238E27FC236}">
                <a16:creationId xmlns:a16="http://schemas.microsoft.com/office/drawing/2014/main" id="{8E14B9AE-8DC6-4F95-882D-DACBC562BD09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ердце 48">
            <a:extLst>
              <a:ext uri="{FF2B5EF4-FFF2-40B4-BE49-F238E27FC236}">
                <a16:creationId xmlns:a16="http://schemas.microsoft.com/office/drawing/2014/main" id="{68F33C47-0839-408A-AD2C-598F5A1D5AF1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284804-D40C-47E7-B424-E594B7FCCE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3" y="1183858"/>
            <a:ext cx="3111289" cy="2489031"/>
          </a:xfrm>
          <a:prstGeom prst="rect">
            <a:avLst/>
          </a:prstGeom>
        </p:spPr>
      </p:pic>
      <p:sp>
        <p:nvSpPr>
          <p:cNvPr id="50" name="Сердце 49">
            <a:extLst>
              <a:ext uri="{FF2B5EF4-FFF2-40B4-BE49-F238E27FC236}">
                <a16:creationId xmlns:a16="http://schemas.microsoft.com/office/drawing/2014/main" id="{CB53CC27-AB3C-48D3-8580-00EA94C6B20E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 descr="Изображение выглядит как мультфильм, Графика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9ED5BD2-E62F-47E8-96D9-005CF12552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90" y="784719"/>
            <a:ext cx="2637438" cy="2637438"/>
          </a:xfrm>
          <a:prstGeom prst="rect">
            <a:avLst/>
          </a:prstGeom>
        </p:spPr>
      </p:pic>
      <p:sp>
        <p:nvSpPr>
          <p:cNvPr id="51" name="Сердце 50">
            <a:extLst>
              <a:ext uri="{FF2B5EF4-FFF2-40B4-BE49-F238E27FC236}">
                <a16:creationId xmlns:a16="http://schemas.microsoft.com/office/drawing/2014/main" id="{17FD5F71-0BDC-44AB-96DE-F0E5F9065041}"/>
              </a:ext>
            </a:extLst>
          </p:cNvPr>
          <p:cNvSpPr/>
          <p:nvPr/>
        </p:nvSpPr>
        <p:spPr>
          <a:xfrm>
            <a:off x="7070698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Сердце 51">
            <a:extLst>
              <a:ext uri="{FF2B5EF4-FFF2-40B4-BE49-F238E27FC236}">
                <a16:creationId xmlns:a16="http://schemas.microsoft.com/office/drawing/2014/main" id="{C0EFBCAF-D653-4F58-983D-ED9CE9D849BA}"/>
              </a:ext>
            </a:extLst>
          </p:cNvPr>
          <p:cNvSpPr/>
          <p:nvPr/>
        </p:nvSpPr>
        <p:spPr>
          <a:xfrm>
            <a:off x="8445390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Сердце 52">
            <a:extLst>
              <a:ext uri="{FF2B5EF4-FFF2-40B4-BE49-F238E27FC236}">
                <a16:creationId xmlns:a16="http://schemas.microsoft.com/office/drawing/2014/main" id="{A4510913-386A-489D-AA1D-3B4FB8B855C8}"/>
              </a:ext>
            </a:extLst>
          </p:cNvPr>
          <p:cNvSpPr/>
          <p:nvPr/>
        </p:nvSpPr>
        <p:spPr>
          <a:xfrm>
            <a:off x="5696006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укла, девочка, игрушка, мода&#10;&#10;Автоматически созданное описание">
            <a:extLst>
              <a:ext uri="{FF2B5EF4-FFF2-40B4-BE49-F238E27FC236}">
                <a16:creationId xmlns:a16="http://schemas.microsoft.com/office/drawing/2014/main" id="{3399298E-BC41-49F0-BC77-AE9DEFC0D7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34" y="553067"/>
            <a:ext cx="2133262" cy="3199893"/>
          </a:xfrm>
          <a:prstGeom prst="rect">
            <a:avLst/>
          </a:prstGeom>
        </p:spPr>
      </p:pic>
      <p:sp>
        <p:nvSpPr>
          <p:cNvPr id="54" name="Сердце 53">
            <a:extLst>
              <a:ext uri="{FF2B5EF4-FFF2-40B4-BE49-F238E27FC236}">
                <a16:creationId xmlns:a16="http://schemas.microsoft.com/office/drawing/2014/main" id="{237732D7-4DB1-475B-8A8F-3F06D63706DD}"/>
              </a:ext>
            </a:extLst>
          </p:cNvPr>
          <p:cNvSpPr/>
          <p:nvPr/>
        </p:nvSpPr>
        <p:spPr>
          <a:xfrm>
            <a:off x="7065066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Сердце 54">
            <a:extLst>
              <a:ext uri="{FF2B5EF4-FFF2-40B4-BE49-F238E27FC236}">
                <a16:creationId xmlns:a16="http://schemas.microsoft.com/office/drawing/2014/main" id="{2A78A967-7EEF-4FF1-ADE2-5004C840746D}"/>
              </a:ext>
            </a:extLst>
          </p:cNvPr>
          <p:cNvSpPr/>
          <p:nvPr/>
        </p:nvSpPr>
        <p:spPr>
          <a:xfrm>
            <a:off x="8439758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Сердце 55">
            <a:extLst>
              <a:ext uri="{FF2B5EF4-FFF2-40B4-BE49-F238E27FC236}">
                <a16:creationId xmlns:a16="http://schemas.microsoft.com/office/drawing/2014/main" id="{C5413573-4EBE-498B-A56B-1ED23E1B7F10}"/>
              </a:ext>
            </a:extLst>
          </p:cNvPr>
          <p:cNvSpPr/>
          <p:nvPr/>
        </p:nvSpPr>
        <p:spPr>
          <a:xfrm>
            <a:off x="5690374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Сердце 56">
            <a:extLst>
              <a:ext uri="{FF2B5EF4-FFF2-40B4-BE49-F238E27FC236}">
                <a16:creationId xmlns:a16="http://schemas.microsoft.com/office/drawing/2014/main" id="{F26CE617-A712-42DA-9540-7D18E53E784E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57C6105-A495-48D4-9B52-8F4DE37F79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35" y="636139"/>
            <a:ext cx="2449050" cy="2637438"/>
          </a:xfrm>
          <a:prstGeom prst="rect">
            <a:avLst/>
          </a:prstGeom>
        </p:spPr>
      </p:pic>
      <p:sp>
        <p:nvSpPr>
          <p:cNvPr id="58" name="Сердце 57">
            <a:extLst>
              <a:ext uri="{FF2B5EF4-FFF2-40B4-BE49-F238E27FC236}">
                <a16:creationId xmlns:a16="http://schemas.microsoft.com/office/drawing/2014/main" id="{DF56C8BF-1228-4979-B040-C7FC072C3392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Сердце 58">
            <a:extLst>
              <a:ext uri="{FF2B5EF4-FFF2-40B4-BE49-F238E27FC236}">
                <a16:creationId xmlns:a16="http://schemas.microsoft.com/office/drawing/2014/main" id="{A3DD0FEC-BB31-4E54-9003-60B8F739AEE9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 descr="Изображение выглядит как вертушка на палочке, колесо, транспорт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0446F912-4F08-430A-B025-0036ED13EC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13" y="718266"/>
            <a:ext cx="2195569" cy="2910272"/>
          </a:xfrm>
          <a:prstGeom prst="rect">
            <a:avLst/>
          </a:prstGeom>
        </p:spPr>
      </p:pic>
      <p:sp>
        <p:nvSpPr>
          <p:cNvPr id="60" name="Сердце 59">
            <a:extLst>
              <a:ext uri="{FF2B5EF4-FFF2-40B4-BE49-F238E27FC236}">
                <a16:creationId xmlns:a16="http://schemas.microsoft.com/office/drawing/2014/main" id="{4E393533-546F-4788-82F1-D165744277E4}"/>
              </a:ext>
            </a:extLst>
          </p:cNvPr>
          <p:cNvSpPr/>
          <p:nvPr/>
        </p:nvSpPr>
        <p:spPr>
          <a:xfrm>
            <a:off x="7062228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Сердце 60">
            <a:extLst>
              <a:ext uri="{FF2B5EF4-FFF2-40B4-BE49-F238E27FC236}">
                <a16:creationId xmlns:a16="http://schemas.microsoft.com/office/drawing/2014/main" id="{70F782BB-8049-4A1D-9F71-8A914F880B21}"/>
              </a:ext>
            </a:extLst>
          </p:cNvPr>
          <p:cNvSpPr/>
          <p:nvPr/>
        </p:nvSpPr>
        <p:spPr>
          <a:xfrm>
            <a:off x="8436920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Сердце 61">
            <a:extLst>
              <a:ext uri="{FF2B5EF4-FFF2-40B4-BE49-F238E27FC236}">
                <a16:creationId xmlns:a16="http://schemas.microsoft.com/office/drawing/2014/main" id="{416241DD-0334-46C7-B47A-5987872B61F5}"/>
              </a:ext>
            </a:extLst>
          </p:cNvPr>
          <p:cNvSpPr/>
          <p:nvPr/>
        </p:nvSpPr>
        <p:spPr>
          <a:xfrm>
            <a:off x="5687536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Сердце 62">
            <a:extLst>
              <a:ext uri="{FF2B5EF4-FFF2-40B4-BE49-F238E27FC236}">
                <a16:creationId xmlns:a16="http://schemas.microsoft.com/office/drawing/2014/main" id="{240CF621-3A3D-4DBE-9AA9-331A11542544}"/>
              </a:ext>
            </a:extLst>
          </p:cNvPr>
          <p:cNvSpPr/>
          <p:nvPr/>
        </p:nvSpPr>
        <p:spPr>
          <a:xfrm>
            <a:off x="7062085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Сердце 63">
            <a:extLst>
              <a:ext uri="{FF2B5EF4-FFF2-40B4-BE49-F238E27FC236}">
                <a16:creationId xmlns:a16="http://schemas.microsoft.com/office/drawing/2014/main" id="{6632ECC0-4EA8-499F-9E08-ED6AAA8A16BF}"/>
              </a:ext>
            </a:extLst>
          </p:cNvPr>
          <p:cNvSpPr/>
          <p:nvPr/>
        </p:nvSpPr>
        <p:spPr>
          <a:xfrm>
            <a:off x="8436777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Сердце 64">
            <a:extLst>
              <a:ext uri="{FF2B5EF4-FFF2-40B4-BE49-F238E27FC236}">
                <a16:creationId xmlns:a16="http://schemas.microsoft.com/office/drawing/2014/main" id="{DBAD2C58-B3BD-4175-ABE7-931EB4110254}"/>
              </a:ext>
            </a:extLst>
          </p:cNvPr>
          <p:cNvSpPr/>
          <p:nvPr/>
        </p:nvSpPr>
        <p:spPr>
          <a:xfrm>
            <a:off x="5687393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Сердце 65">
            <a:extLst>
              <a:ext uri="{FF2B5EF4-FFF2-40B4-BE49-F238E27FC236}">
                <a16:creationId xmlns:a16="http://schemas.microsoft.com/office/drawing/2014/main" id="{81869196-87C9-4C25-A007-319E5C10B080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Сердце 66">
            <a:extLst>
              <a:ext uri="{FF2B5EF4-FFF2-40B4-BE49-F238E27FC236}">
                <a16:creationId xmlns:a16="http://schemas.microsoft.com/office/drawing/2014/main" id="{6C44BE79-4284-4BFF-A472-A3CFBBEA3E13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Сердце 67">
            <a:extLst>
              <a:ext uri="{FF2B5EF4-FFF2-40B4-BE49-F238E27FC236}">
                <a16:creationId xmlns:a16="http://schemas.microsoft.com/office/drawing/2014/main" id="{1B5470CC-3B19-48E2-B2E9-9087A5CB020A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Сердце 68">
            <a:extLst>
              <a:ext uri="{FF2B5EF4-FFF2-40B4-BE49-F238E27FC236}">
                <a16:creationId xmlns:a16="http://schemas.microsoft.com/office/drawing/2014/main" id="{95009546-845C-4FD1-AA10-1261C4966886}"/>
              </a:ext>
            </a:extLst>
          </p:cNvPr>
          <p:cNvSpPr/>
          <p:nvPr/>
        </p:nvSpPr>
        <p:spPr>
          <a:xfrm>
            <a:off x="7070698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Сердце 69">
            <a:extLst>
              <a:ext uri="{FF2B5EF4-FFF2-40B4-BE49-F238E27FC236}">
                <a16:creationId xmlns:a16="http://schemas.microsoft.com/office/drawing/2014/main" id="{2B14E1FC-AA19-4ED8-9F02-CAFEA6897A59}"/>
              </a:ext>
            </a:extLst>
          </p:cNvPr>
          <p:cNvSpPr/>
          <p:nvPr/>
        </p:nvSpPr>
        <p:spPr>
          <a:xfrm>
            <a:off x="8445390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Сердце 70">
            <a:extLst>
              <a:ext uri="{FF2B5EF4-FFF2-40B4-BE49-F238E27FC236}">
                <a16:creationId xmlns:a16="http://schemas.microsoft.com/office/drawing/2014/main" id="{2F5B23B8-92FB-4463-AD89-B80D90537E7D}"/>
              </a:ext>
            </a:extLst>
          </p:cNvPr>
          <p:cNvSpPr/>
          <p:nvPr/>
        </p:nvSpPr>
        <p:spPr>
          <a:xfrm>
            <a:off x="5696006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2" name="Рисунок 71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5764FC-D1B3-4B8C-80C2-D4E98DE017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28" y="256861"/>
            <a:ext cx="4832143" cy="4992104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FA695B00-750B-438E-B8EE-777F58C2F9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069" y="5931562"/>
            <a:ext cx="1095242" cy="10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6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"/>
                            </p:stCondLst>
                            <p:childTnLst>
                              <p:par>
                                <p:cTn id="3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500"/>
                            </p:stCondLst>
                            <p:childTnLst>
                              <p:par>
                                <p:cTn id="3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500"/>
                            </p:stCondLst>
                            <p:childTnLst>
                              <p:par>
                                <p:cTn id="4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00"/>
                            </p:stCondLst>
                            <p:childTnLst>
                              <p:par>
                                <p:cTn id="47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6" fill="hold">
                      <p:stCondLst>
                        <p:cond delay="0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4" grpId="0" animBg="1"/>
      <p:bldP spid="44" grpId="2" animBg="1"/>
      <p:bldP spid="45" grpId="0" animBg="1"/>
      <p:bldP spid="45" grpId="1" animBg="1"/>
      <p:bldP spid="45" grpId="2" animBg="1"/>
      <p:bldP spid="48" grpId="0" animBg="1"/>
      <p:bldP spid="48" grpId="1" animBg="1"/>
      <p:bldP spid="48" grpId="2" animBg="1"/>
      <p:bldP spid="49" grpId="0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2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0" animBg="1"/>
      <p:bldP spid="65" grpId="1" animBg="1"/>
      <p:bldP spid="65" grpId="2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1" grpId="0" animBg="1"/>
      <p:bldP spid="71" grpId="1" animBg="1"/>
      <p:bldP spid="71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2</cp:revision>
  <dcterms:created xsi:type="dcterms:W3CDTF">2024-11-25T10:27:54Z</dcterms:created>
  <dcterms:modified xsi:type="dcterms:W3CDTF">2024-11-25T20:32:38Z</dcterms:modified>
</cp:coreProperties>
</file>