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2363" y="44325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Группа 25"/>
          <p:cNvGrpSpPr/>
          <p:nvPr/>
        </p:nvGrpSpPr>
        <p:grpSpPr>
          <a:xfrm>
            <a:off x="3005199" y="-2392900"/>
            <a:ext cx="1493479" cy="2190324"/>
            <a:chOff x="8581246" y="-4591426"/>
            <a:chExt cx="1493479" cy="2190324"/>
          </a:xfrm>
        </p:grpSpPr>
        <p:pic>
          <p:nvPicPr>
            <p:cNvPr id="14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8222596" y="-4232776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зарисовка, рисунок, Детское искусство, корабль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391" y="-4256796"/>
              <a:ext cx="1393334" cy="1393334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6595375" y="2889262"/>
            <a:ext cx="1362075" cy="1362075"/>
            <a:chOff x="7386493" y="1617299"/>
            <a:chExt cx="1362075" cy="1362075"/>
          </a:xfrm>
        </p:grpSpPr>
        <p:sp>
          <p:nvSpPr>
            <p:cNvPr id="81" name="Овал 80"/>
            <p:cNvSpPr/>
            <p:nvPr/>
          </p:nvSpPr>
          <p:spPr>
            <a:xfrm>
              <a:off x="7386493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10818" y="2002346"/>
              <a:ext cx="1335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429989" y="-1700185"/>
            <a:ext cx="2151897" cy="1510210"/>
            <a:chOff x="7143220" y="-1668597"/>
            <a:chExt cx="2151897" cy="1510210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7489061" y="-2014438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цветок, лепесток, зарисо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24" y="-1191227"/>
              <a:ext cx="1032840" cy="103284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429989" y="-1734601"/>
            <a:ext cx="2283770" cy="1734601"/>
            <a:chOff x="4832100" y="-1668597"/>
            <a:chExt cx="2283770" cy="1734601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5184345" y="-2020842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ебель, скамей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075" flipH="1">
              <a:off x="5723326" y="-1326540"/>
              <a:ext cx="1392544" cy="139254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967100" y="-2355841"/>
            <a:ext cx="1485834" cy="2151897"/>
            <a:chOff x="13974326" y="-2270616"/>
            <a:chExt cx="1485834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13641294" y="-1937584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740" y="-1575668"/>
              <a:ext cx="1066420" cy="106642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777450" y="-1718513"/>
            <a:ext cx="2151897" cy="1485834"/>
            <a:chOff x="15636987" y="-1575668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15636987" y="-1575668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C:\Users\yanag\OneDrive\Робочий стіл\png-transparent-white-and-gray-bird-bird-swallow-cartoon-bird-cartoon-animals-songbird-fauna-thumbnail.pngpng-transparent-white-and-gray-bird-bird-swallow-cartoon-bird-cartoon-animals-songbird-fauna-thumbnail"/>
            <p:cNvPicPr>
              <a:picLocks noChangeAspect="1"/>
            </p:cNvPicPr>
            <p:nvPr/>
          </p:nvPicPr>
          <p:blipFill>
            <a:blip r:embed="rId10"/>
            <a:srcRect t="29" b="29"/>
            <a:stretch>
              <a:fillRect/>
            </a:stretch>
          </p:blipFill>
          <p:spPr>
            <a:xfrm>
              <a:off x="16196514" y="-1089660"/>
              <a:ext cx="899685" cy="899685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2868645" y="-1813151"/>
            <a:ext cx="2177514" cy="1485833"/>
            <a:chOff x="17845637" y="-1937584"/>
            <a:chExt cx="2177514" cy="1485833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17845637" y="-1937584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зарисовка, рисунок, лошадь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03" y="-1878651"/>
              <a:ext cx="1203844" cy="1203844"/>
            </a:xfrm>
            <a:prstGeom prst="rect">
              <a:avLst/>
            </a:prstGeom>
          </p:spPr>
        </p:pic>
      </p:grpSp>
      <p:pic>
        <p:nvPicPr>
          <p:cNvPr id="2" name="Персонаж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37" y="2593749"/>
            <a:ext cx="3740376" cy="374037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528522" y="-1728716"/>
            <a:ext cx="2177514" cy="1485833"/>
            <a:chOff x="7380762" y="-1525580"/>
            <a:chExt cx="2177514" cy="1485833"/>
          </a:xfrm>
        </p:grpSpPr>
        <p:pic>
          <p:nvPicPr>
            <p:cNvPr id="2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7380762" y="-1525580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фрукт, банан, растение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850" y="-1418715"/>
              <a:ext cx="715337" cy="971315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8" y="1726047"/>
            <a:ext cx="4470149" cy="4608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54769 L 0.11641 0.5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1 0.54769 L 0.11719 0.9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013 0.5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5419 L -0.1099 0.542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54236 L -0.11016 0.9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4.16667E-6 0.5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53565 L -0.09167 0.534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53495 L -0.08659 0.9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57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57917 L 0.12709 0.5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0.575 L 0.12552 0.85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1692 0.59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59074 L -0.15274 0.58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4 0.58935 L -0.15274 0.85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846 0.53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53495 L 0.04739 0.535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53565 L 0.03151 0.7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1406 0.55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55046 L -0.09675 0.55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55162 L -0.08932 0.7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14E30-142D-4F53-89D2-6723D2606254}"/>
</file>

<file path=customXml/itemProps2.xml><?xml version="1.0" encoding="utf-8"?>
<ds:datastoreItem xmlns:ds="http://schemas.openxmlformats.org/officeDocument/2006/customXml" ds:itemID="{2282015F-EDB1-47B9-92F6-6FE4D16C96EC}"/>
</file>

<file path=customXml/itemProps3.xml><?xml version="1.0" encoding="utf-8"?>
<ds:datastoreItem xmlns:ds="http://schemas.openxmlformats.org/officeDocument/2006/customXml" ds:itemID="{237519A4-4D1D-4ABC-B863-4B18E15C6E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Slides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17</cp:revision>
  <dcterms:created xsi:type="dcterms:W3CDTF">2024-05-14T09:30:00Z</dcterms:created>
  <dcterms:modified xsi:type="dcterms:W3CDTF">2025-04-09T16:08:48Z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86FB01B33D814ECDAD296D99B1FB69CB_12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