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07/03/2025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5859" y="774118"/>
            <a:ext cx="1518883" cy="1735867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52297" y="692875"/>
            <a:ext cx="1761814" cy="1761814"/>
            <a:chOff x="7049848" y="3781651"/>
            <a:chExt cx="2045016" cy="176181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095" y="4496386"/>
              <a:ext cx="106262" cy="10857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9848" y="3781651"/>
              <a:ext cx="2045016" cy="1761816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ADDF29-9167-4803-A484-276E16CB0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210" y="2974737"/>
            <a:ext cx="3610303" cy="361030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0" y="164038"/>
            <a:ext cx="3459789" cy="35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2024-07-20T23:53:02Z</dcterms:created>
  <dcterms:modified xsi:type="dcterms:W3CDTF">2025-07-03T13:54:09Z</dcterms:modified>
</cp:coreProperties>
</file>