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8" d="100"/>
          <a:sy n="108" d="100"/>
        </p:scale>
        <p:origin x="848" y="200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499518" y="2030013"/>
            <a:ext cx="159972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СОЛЁНЫЕ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79370" y="2034021"/>
            <a:ext cx="143538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СВЕЖИЙ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308375" y="2034021"/>
            <a:ext cx="1982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СТЕКЛЯНЫЙ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504306" y="2034226"/>
            <a:ext cx="16325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СЛАДКИЙ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580953" y="2034226"/>
            <a:ext cx="1343499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СПЕЛАЯ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494389" y="2061462"/>
            <a:ext cx="15166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СМЕЛЫЙ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95149" y="2061462"/>
            <a:ext cx="147545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СПЯЩАЯ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749044" y="2060040"/>
            <a:ext cx="1193522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СУХОЕ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9" y="3173102"/>
            <a:ext cx="3106742" cy="310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</Words>
  <Application>Microsoft Macintosh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Марианна Сита</cp:lastModifiedBy>
  <cp:revision>29</cp:revision>
  <dcterms:created xsi:type="dcterms:W3CDTF">2024-12-08T13:43:11Z</dcterms:created>
  <dcterms:modified xsi:type="dcterms:W3CDTF">2024-12-29T19:09:20Z</dcterms:modified>
</cp:coreProperties>
</file>