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FADBD3-F98D-F499-E869-81617811A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473" y="3143074"/>
            <a:ext cx="3329067" cy="332906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41" y="4383786"/>
            <a:ext cx="1812811" cy="181281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вет, телескоп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91" y="1581474"/>
            <a:ext cx="1663865" cy="1663865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89577" y="138324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89577" y="4044097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7" y="1447928"/>
            <a:ext cx="2016628" cy="201662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71D209-A290-48E3-9604-15EC35C24D9C}"/>
</file>

<file path=customXml/itemProps2.xml><?xml version="1.0" encoding="utf-8"?>
<ds:datastoreItem xmlns:ds="http://schemas.openxmlformats.org/officeDocument/2006/customXml" ds:itemID="{611FA98E-934A-4097-9C19-4E6756764DD2}"/>
</file>

<file path=customXml/itemProps3.xml><?xml version="1.0" encoding="utf-8"?>
<ds:datastoreItem xmlns:ds="http://schemas.openxmlformats.org/officeDocument/2006/customXml" ds:itemID="{7B3ACB24-B91A-41A1-B09A-DCD3F740132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2025-01-16T19:17:12Z</dcterms:created>
  <dcterms:modified xsi:type="dcterms:W3CDTF">2025-02-07T15:55:42Z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