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F8FC-55BC-A85A-16F8-4CF928DFD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D75E2D-2FDC-43EA-9FAB-5C825C4E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6C392-9E18-F058-410C-6E375FF1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67378-7D78-4186-6201-5C9FCBC4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DFB7D-6199-A723-191D-4839B727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71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9400-819F-249E-3AD2-5225F215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62967-26E9-2324-B05B-663D452D4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937D5-9293-154E-39D4-F989B3E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5F342-A954-CECF-2D7E-F5414D95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11A21-B9BA-D655-3265-2819B0CA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38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46D1D5-7B95-53EB-2FAA-6CF3ABE3C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62C580-5450-007C-3D5F-3C89D95A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7A007-65CA-0616-423E-77992449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A37AA-4E78-5CCE-6F15-10679F41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B3DC3-E918-D083-26A2-6CC892F7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452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C1BD-93F6-4335-17DC-99861112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EBFDD-8F7C-B72C-FC95-3955A547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96BA9-F623-C2C7-830C-5E4A507E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55D0-54E8-816F-28EC-F4FCEB27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C7DEB-A863-A1C1-829F-CCA50F9E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5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C96D6-F817-7782-8373-CFC8CBA7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7BD06-1681-6ED5-7DEA-D9C78749F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FCA53-E875-F03A-F8C9-7E26035E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56548-27AF-F405-F6A5-CFF5FAC8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DB0BE-75A9-0FDC-8157-9BB531A0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923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64AC-6241-407B-B682-E98B589F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B6260-B9E9-1D0D-225E-9C85C55EF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DFDF3-1EBE-39F6-655D-DD92AC03D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8DD83-33CB-764B-3FF8-7B9C5891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0640CB-4677-F484-BBA1-640ECD02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AABC8-8E21-1EFB-1A2A-E3A90491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61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5DD8-6665-E4E9-F128-E0A2E73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ED97D0-D1D0-8A82-E33B-5516DADE0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3E51D5-88DE-5A57-786E-FC4EFE72C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03DBE-46F9-0914-14C4-2FC687F4A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F47A60-1FF6-225C-06A7-D3B855B14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F8F010-7487-1F2C-7AC9-F82DDC4F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E26625-D8CB-36E3-0FA0-E56AA86F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69DC72-9BC1-0E8E-47D7-7648ADE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57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3F3A-0236-6D4A-9295-E8D6C427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15A78-5F70-EBCE-526E-8F4D5132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051C0F-63E5-E738-ED7B-50742FA8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E1B87-3EB8-620D-23DE-35F6324E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23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81AB9-7995-4D98-EE11-46D012BE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CB82FE-51AA-007D-5D6C-97699B68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EF275B-305A-71FC-B9B1-ECBB284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0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FA283-7820-6D4E-5C56-77A88634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07A43-E8E0-F113-DE1F-76B9209B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B25E3C-1E14-1FD4-5327-D871FB36E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7D6F7-4677-596E-21BC-8CF447B6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A9DD1-AA06-8070-5CFC-CBE15859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89635A-1062-7F98-1DA0-C56FEDEE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423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B54D9-5457-61AD-80F7-A67F4D00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133BA3-17A0-64FD-A92E-A5F639E72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67E3C-F216-4BE3-B1D8-B77389B4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3478B-57B1-E50A-3040-4E5816A4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D72F1-193C-E656-6AD3-7874FA8A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366BE-E28F-E052-D50F-7C1E59EE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037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39AC-2C70-8DF7-E34E-5165F5B1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A9DF77-F121-DFE6-43EB-956F90DA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783F4-C7D2-49FE-8632-741ACE7E0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9D33D-9B8A-9E63-60D5-AF03122BF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A8B33-6CEF-F71A-2210-159F4A79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76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97113F-154F-AF96-5030-FA82E6751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b="198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6CDE7F-0688-2409-A42D-F3852B33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" y="566313"/>
            <a:ext cx="4606034" cy="46060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823652-488B-6DC8-B389-B21842F81B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467" y="3854182"/>
            <a:ext cx="2929976" cy="2929976"/>
          </a:xfrm>
          <a:prstGeom prst="rect">
            <a:avLst/>
          </a:prstGeom>
        </p:spPr>
      </p:pic>
      <p:pic>
        <p:nvPicPr>
          <p:cNvPr id="9" name="подаоркРисунок 40">
            <a:extLst>
              <a:ext uri="{FF2B5EF4-FFF2-40B4-BE49-F238E27FC236}">
                <a16:creationId xmlns:a16="http://schemas.microsoft.com/office/drawing/2014/main" id="{6F9D3432-62C4-8FFF-B776-E8AA7A2E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тица, клюв, водоплавающая птица, пе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4C9D12-0799-F2D8-5442-23E871A8D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9" y="2671762"/>
            <a:ext cx="1005295" cy="100529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игр, большая кошка, Бенгальский тигр, Амурский тиг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A4D8CB-052B-7417-8F4C-979426A2A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98" y="3069719"/>
            <a:ext cx="1079365" cy="107936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2A0BA3B-6102-281A-9F39-75199352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77" y="565371"/>
            <a:ext cx="4606034" cy="460603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1989D3-3B92-42AD-DD97-1D0F8FEFE7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3166176" y="1579002"/>
            <a:ext cx="873247" cy="269456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Детское искусство, искусство, цв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EE3BCC-E145-E2D4-7AF7-99A9F6A37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45" y="3854182"/>
            <a:ext cx="1079364" cy="107936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онтик, аксессу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916D8D5-7488-C299-AADF-D4BC4E1B2A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73" y="3082806"/>
            <a:ext cx="1803206" cy="180320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рыло, свинья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D83CE0-062E-3E69-72C9-6D83798DF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16" y="2534916"/>
            <a:ext cx="1142141" cy="114214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исунок, зарисовк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AAEC95-B6DD-B65D-1897-057F5716F7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35" y="2484686"/>
            <a:ext cx="1242599" cy="124259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пельсин, еда, цитрусов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3DD4C6-871F-7421-85A4-9DD94023B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7" y="3780998"/>
            <a:ext cx="1688094" cy="12660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B8548F-E01E-682A-92BB-181672528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1" y="2376595"/>
            <a:ext cx="1232806" cy="123280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371868-50B1-D649-0811-B3E1303E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 flipH="1">
            <a:off x="727998" y="1586233"/>
            <a:ext cx="873247" cy="269456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B24253-8637-BAAC-375A-9E1A9C12EE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7519223" y="1614838"/>
            <a:ext cx="873247" cy="269456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бувь, башмак, Обувь для ходьбы, боти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1F2680-5897-99B4-3F33-D48F4E9F05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93" y="3671791"/>
            <a:ext cx="1314853" cy="13148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2E77C71-865F-990C-BF4C-001FC4EC11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9" y="3490433"/>
            <a:ext cx="1402653" cy="14275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92DE8B-1DCD-50E4-2AF4-9B146696AE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8389" y="2715008"/>
            <a:ext cx="4453105" cy="42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6F787D-E1DF-4263-A7E1-12E24321DCF4}"/>
</file>

<file path=customXml/itemProps2.xml><?xml version="1.0" encoding="utf-8"?>
<ds:datastoreItem xmlns:ds="http://schemas.openxmlformats.org/officeDocument/2006/customXml" ds:itemID="{176F356A-BD0B-4D58-AB9C-26DF7EE7CDCE}"/>
</file>

<file path=customXml/itemProps3.xml><?xml version="1.0" encoding="utf-8"?>
<ds:datastoreItem xmlns:ds="http://schemas.openxmlformats.org/officeDocument/2006/customXml" ds:itemID="{66C02A64-FE8A-408E-93B0-111CFA5D9589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2025-02-21T11:35:35Z</dcterms:created>
  <dcterms:modified xsi:type="dcterms:W3CDTF">2025-02-21T11:45:59Z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