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712" y="87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4" name="Бел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481" y="3068342"/>
            <a:ext cx="2863931" cy="2863931"/>
          </a:xfrm>
          <a:prstGeom prst="rect">
            <a:avLst/>
          </a:prstGeom>
        </p:spPr>
      </p:pic>
      <p:pic>
        <p:nvPicPr>
          <p:cNvPr id="68" name="целый ко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17272" y="3866644"/>
            <a:ext cx="1652237" cy="1388616"/>
            <a:chOff x="5817272" y="3866644"/>
            <a:chExt cx="1652237" cy="1388616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272" y="3866644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2297" y="4431114"/>
              <a:ext cx="857212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4764" y="1925505"/>
            <a:ext cx="1667531" cy="1667531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6116" y="2244412"/>
            <a:ext cx="1184949" cy="118494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442574" y="640116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2EC6F3-E17E-435D-B6F7-5380ECA9CADD}"/>
</file>

<file path=customXml/itemProps2.xml><?xml version="1.0" encoding="utf-8"?>
<ds:datastoreItem xmlns:ds="http://schemas.openxmlformats.org/officeDocument/2006/customXml" ds:itemID="{6F0AB08E-0002-4B1B-9180-6B51834CB4EC}"/>
</file>

<file path=customXml/itemProps3.xml><?xml version="1.0" encoding="utf-8"?>
<ds:datastoreItem xmlns:ds="http://schemas.openxmlformats.org/officeDocument/2006/customXml" ds:itemID="{E31585DF-93F4-419F-B431-40C0CE20DFB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2024-04-11T08:11:00Z</dcterms:created>
  <dcterms:modified xsi:type="dcterms:W3CDTF">2025-07-04T09:17:10Z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