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4D002-34E0-861A-029D-10339FFB93B7}" v="6" dt="2025-10-13T13:38:17.844"/>
    <p1510:client id="{916A613D-8ADB-3AD7-0CDD-A269F40D099A}" v="1" dt="2025-10-13T13:42:54.214"/>
    <p1510:client id="{B403036D-4DCC-1986-5A8F-56E5535B5A0D}" v="5" dt="2025-10-13T13:42:33.453"/>
    <p1510:client id="{CA7E6957-FD16-0B82-F184-E4172C43031F}" v="1" dt="2025-10-13T13:43:09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7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CA7E6957-FD16-0B82-F184-E4172C43031F}"/>
    <pc:docChg chg="modSld">
      <pc:chgData name="syta.marianna" userId="S::syta.marianna_gmail.com#ext#@slideedu.onmicrosoft.com::df3fcb8e-702e-40fc-ad48-093d0405acb5" providerId="AD" clId="Web-{CA7E6957-FD16-0B82-F184-E4172C43031F}" dt="2025-10-13T13:43:09.480" v="0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CA7E6957-FD16-0B82-F184-E4172C43031F}" dt="2025-10-13T13:43:09.480" v="0" actId="1076"/>
        <pc:sldMkLst>
          <pc:docMk/>
          <pc:sldMk cId="2788690871" sldId="256"/>
        </pc:sldMkLst>
        <pc:picChg chg="mod">
          <ac:chgData name="syta.marianna" userId="S::syta.marianna_gmail.com#ext#@slideedu.onmicrosoft.com::df3fcb8e-702e-40fc-ad48-093d0405acb5" providerId="AD" clId="Web-{CA7E6957-FD16-0B82-F184-E4172C43031F}" dt="2025-10-13T13:43:09.480" v="0" actId="1076"/>
          <ac:picMkLst>
            <pc:docMk/>
            <pc:sldMk cId="2788690871" sldId="256"/>
            <ac:picMk id="8" creationId="{C6564BFE-1DB2-1A17-D697-CCDFD70AA229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3D24D002-34E0-861A-029D-10339FFB93B7}"/>
    <pc:docChg chg="modSld">
      <pc:chgData name="syta.marianna" userId="S::syta.marianna_gmail.com#ext#@slideedu.onmicrosoft.com::df3fcb8e-702e-40fc-ad48-093d0405acb5" providerId="AD" clId="Web-{3D24D002-34E0-861A-029D-10339FFB93B7}" dt="2025-10-13T13:38:17.844" v="3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3D24D002-34E0-861A-029D-10339FFB93B7}" dt="2025-10-13T13:38:17.844" v="3" actId="1076"/>
        <pc:sldMkLst>
          <pc:docMk/>
          <pc:sldMk cId="2788690871" sldId="256"/>
        </pc:sldMkLst>
        <pc:picChg chg="mod">
          <ac:chgData name="syta.marianna" userId="S::syta.marianna_gmail.com#ext#@slideedu.onmicrosoft.com::df3fcb8e-702e-40fc-ad48-093d0405acb5" providerId="AD" clId="Web-{3D24D002-34E0-861A-029D-10339FFB93B7}" dt="2025-10-13T13:38:17.844" v="3" actId="1076"/>
          <ac:picMkLst>
            <pc:docMk/>
            <pc:sldMk cId="2788690871" sldId="256"/>
            <ac:picMk id="10" creationId="{F43DD198-723A-490D-B9F7-891E2D644A1B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916A613D-8ADB-3AD7-0CDD-A269F40D099A}"/>
    <pc:docChg chg="modSld">
      <pc:chgData name="syta.marianna" userId="S::syta.marianna_gmail.com#ext#@slideedu.onmicrosoft.com::df3fcb8e-702e-40fc-ad48-093d0405acb5" providerId="AD" clId="Web-{916A613D-8ADB-3AD7-0CDD-A269F40D099A}" dt="2025-10-13T13:42:54.214" v="0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916A613D-8ADB-3AD7-0CDD-A269F40D099A}" dt="2025-10-13T13:42:54.214" v="0" actId="1076"/>
        <pc:sldMkLst>
          <pc:docMk/>
          <pc:sldMk cId="2788690871" sldId="256"/>
        </pc:sldMkLst>
        <pc:picChg chg="mod">
          <ac:chgData name="syta.marianna" userId="S::syta.marianna_gmail.com#ext#@slideedu.onmicrosoft.com::df3fcb8e-702e-40fc-ad48-093d0405acb5" providerId="AD" clId="Web-{916A613D-8ADB-3AD7-0CDD-A269F40D099A}" dt="2025-10-13T13:42:54.214" v="0" actId="1076"/>
          <ac:picMkLst>
            <pc:docMk/>
            <pc:sldMk cId="2788690871" sldId="256"/>
            <ac:picMk id="8" creationId="{C6564BFE-1DB2-1A17-D697-CCDFD70AA229}"/>
          </ac:picMkLst>
        </pc:picChg>
      </pc:sldChg>
    </pc:docChg>
  </pc:docChgLst>
  <pc:docChgLst>
    <pc:chgData name="syta.marianna" userId="S::syta.marianna_gmail.com#ext#@slideedu.onmicrosoft.com::df3fcb8e-702e-40fc-ad48-093d0405acb5" providerId="AD" clId="Web-{B403036D-4DCC-1986-5A8F-56E5535B5A0D}"/>
    <pc:docChg chg="modSld">
      <pc:chgData name="syta.marianna" userId="S::syta.marianna_gmail.com#ext#@slideedu.onmicrosoft.com::df3fcb8e-702e-40fc-ad48-093d0405acb5" providerId="AD" clId="Web-{B403036D-4DCC-1986-5A8F-56E5535B5A0D}" dt="2025-10-13T13:42:33.453" v="3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B403036D-4DCC-1986-5A8F-56E5535B5A0D}" dt="2025-10-13T13:42:33.453" v="3" actId="1076"/>
        <pc:sldMkLst>
          <pc:docMk/>
          <pc:sldMk cId="2788690871" sldId="256"/>
        </pc:sldMkLst>
        <pc:picChg chg="mod">
          <ac:chgData name="syta.marianna" userId="S::syta.marianna_gmail.com#ext#@slideedu.onmicrosoft.com::df3fcb8e-702e-40fc-ad48-093d0405acb5" providerId="AD" clId="Web-{B403036D-4DCC-1986-5A8F-56E5535B5A0D}" dt="2025-10-13T13:42:33.453" v="3" actId="1076"/>
          <ac:picMkLst>
            <pc:docMk/>
            <pc:sldMk cId="2788690871" sldId="256"/>
            <ac:picMk id="8" creationId="{C6564BFE-1DB2-1A17-D697-CCDFD70AA229}"/>
          </ac:picMkLst>
        </pc:picChg>
        <pc:picChg chg="mod">
          <ac:chgData name="syta.marianna" userId="S::syta.marianna_gmail.com#ext#@slideedu.onmicrosoft.com::df3fcb8e-702e-40fc-ad48-093d0405acb5" providerId="AD" clId="Web-{B403036D-4DCC-1986-5A8F-56E5535B5A0D}" dt="2025-10-13T13:42:30.344" v="2" actId="14100"/>
          <ac:picMkLst>
            <pc:docMk/>
            <pc:sldMk cId="2788690871" sldId="256"/>
            <ac:picMk id="23" creationId="{60A687B3-5245-4440-B6E3-2FFB0D8308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D4E46C-FE06-B489-DA98-C7512ED9E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" y="3505186"/>
            <a:ext cx="3185943" cy="3185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71779" y="3539455"/>
            <a:ext cx="1544627" cy="15446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круг, Графика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2832" y="1758807"/>
            <a:ext cx="1684083" cy="16687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507" y="1440849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2DA90B-A567-4012-8C1D-BECEF33D5E00}">
  <ds:schemaRefs>
    <ds:schemaRef ds:uri="f2b6131b-628d-405c-9a7f-49f976ea74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9510AF-CC3F-45A0-93CC-42017D142F4A}">
  <ds:schemaRefs>
    <ds:schemaRef ds:uri="f2b6131b-628d-405c-9a7f-49f976ea74d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7E4D704-8BB5-4AC8-8DCF-214866454E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revision>2</cp:revision>
  <dcterms:created xsi:type="dcterms:W3CDTF">2025-01-24T10:55:13Z</dcterms:created>
  <dcterms:modified xsi:type="dcterms:W3CDTF">2025-10-13T13:43:13Z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