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C29B2-BAF5-4F6C-9B63-B23765C5A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" y="1842942"/>
            <a:ext cx="3823424" cy="38234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592A90-ED88-419F-8D99-AFC0E6C82710}"/>
</file>

<file path=customXml/itemProps2.xml><?xml version="1.0" encoding="utf-8"?>
<ds:datastoreItem xmlns:ds="http://schemas.openxmlformats.org/officeDocument/2006/customXml" ds:itemID="{1B2E4AB4-EB50-4375-BC41-E5F02D563578}"/>
</file>

<file path=customXml/itemProps3.xml><?xml version="1.0" encoding="utf-8"?>
<ds:datastoreItem xmlns:ds="http://schemas.openxmlformats.org/officeDocument/2006/customXml" ds:itemID="{0EF216D2-E6A5-4A1F-9542-067540CCAEC7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