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6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79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3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31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72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16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8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6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460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8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65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855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1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22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0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7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8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5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5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3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0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83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88"/>
            <a:ext cx="12191999" cy="6864691"/>
          </a:xfrm>
          <a:prstGeom prst="rect">
            <a:avLst/>
          </a:prstGeom>
        </p:spPr>
      </p:pic>
      <p:pic>
        <p:nvPicPr>
          <p:cNvPr id="5" name="Picture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485" y="3228110"/>
            <a:ext cx="3094264" cy="309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6315" y="363266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1903" y="2395801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0831" y="4406837"/>
            <a:ext cx="2096825" cy="209682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3182" y="4908326"/>
            <a:ext cx="1310323" cy="1126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5040" y="2318837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5195" y="2950340"/>
            <a:ext cx="1228201" cy="955008"/>
          </a:xfrm>
          <a:prstGeom prst="rect">
            <a:avLst/>
          </a:prstGeom>
          <a:noFill/>
          <a:ln>
            <a:noFill/>
          </a:ln>
          <a:effectLst>
            <a:glow rad="107031">
              <a:schemeClr val="bg1">
                <a:alpha val="89859"/>
              </a:schemeClr>
            </a:glow>
          </a:effectLst>
        </p:spPr>
      </p:pic>
      <p:pic>
        <p:nvPicPr>
          <p:cNvPr id="35" name="Picture 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7978" y="2816946"/>
            <a:ext cx="1489183" cy="1265790"/>
          </a:xfrm>
          <a:prstGeom prst="rect">
            <a:avLst/>
          </a:prstGeom>
          <a:noFill/>
          <a:effectLst>
            <a:glow rad="171270">
              <a:schemeClr val="bg1">
                <a:alpha val="95020"/>
              </a:schemeClr>
            </a:glo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895" y="2309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3062" y="2812811"/>
            <a:ext cx="1069714" cy="1031314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96088"/>
              </a:schemeClr>
            </a:glo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2957" y="410434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2525" y="907737"/>
            <a:ext cx="1434074" cy="1165901"/>
          </a:xfrm>
          <a:prstGeom prst="rect">
            <a:avLst/>
          </a:prstGeom>
          <a:noFill/>
          <a:ln>
            <a:noFill/>
          </a:ln>
          <a:effectLst>
            <a:glow rad="164209">
              <a:schemeClr val="bg1">
                <a:alpha val="97004"/>
              </a:schemeClr>
            </a:glow>
          </a:effectLst>
        </p:spPr>
      </p:pic>
      <p:pic>
        <p:nvPicPr>
          <p:cNvPr id="38" name="Рисунок 3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0887" y="823014"/>
            <a:ext cx="1352529" cy="1168503"/>
          </a:xfrm>
          <a:prstGeom prst="rect">
            <a:avLst/>
          </a:prstGeom>
          <a:noFill/>
          <a:ln>
            <a:noFill/>
          </a:ln>
          <a:effectLst>
            <a:glow rad="163333">
              <a:schemeClr val="bg1">
                <a:alpha val="93382"/>
              </a:schemeClr>
            </a:glo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0057" y="4397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9792" y="4954752"/>
            <a:ext cx="1075839" cy="995511"/>
          </a:xfrm>
          <a:prstGeom prst="rect">
            <a:avLst/>
          </a:prstGeom>
          <a:noFill/>
          <a:ln>
            <a:noFill/>
          </a:ln>
          <a:effectLst>
            <a:glow rad="101599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" y="-1639"/>
            <a:ext cx="1490372" cy="137195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15" y="1561243"/>
            <a:ext cx="3534450" cy="35344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3778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47149 0.1439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69661 0.1372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31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58894 -0.1678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53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1614791-4C8C-4505-81F1-E65FD6BBDE33}"/>
</file>

<file path=customXml/itemProps2.xml><?xml version="1.0" encoding="utf-8"?>
<ds:datastoreItem xmlns:ds="http://schemas.openxmlformats.org/officeDocument/2006/customXml" ds:itemID="{EEDB027B-A247-49E4-8859-6B1209D59DD6}"/>
</file>

<file path=customXml/itemProps3.xml><?xml version="1.0" encoding="utf-8"?>
<ds:datastoreItem xmlns:ds="http://schemas.openxmlformats.org/officeDocument/2006/customXml" ds:itemID="{4737914E-27CC-4656-BE96-5117251E39D6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Марианна Сита</cp:lastModifiedBy>
  <cp:revision>6</cp:revision>
  <dcterms:created xsi:type="dcterms:W3CDTF">2024-12-15T12:28:05Z</dcterms:created>
  <dcterms:modified xsi:type="dcterms:W3CDTF">2024-12-15T21:34:59Z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