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960D59-E59E-413A-A483-00DAB5E72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CF5F94-5F20-4392-B1D9-B146B10765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3798F1-FC9A-4D0C-8E4C-9AE4ED1A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92BD42-E117-4C7E-B526-8E906D50E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09035-74D7-4F7C-AB94-E2027F75E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65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98834-AE81-4DFF-BDDA-2D60E0ABE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F7A995-532C-4F68-A2EC-5F52EFC4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49931-BD79-45E1-B760-177FA28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CB43C-ED51-409B-9C47-7C4363765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6A5843-85A0-4927-9F38-265955DD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214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913B86-DA4F-4011-B9F9-37F32C0A34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191821A-2F81-4C86-9C27-F9780BBD4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9F29-898F-4FC7-8464-00B3ACF5B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67A2B7-0336-4E61-A46C-28426CF58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377F2C-EDB9-4478-B143-C43BFCE5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96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5E62F-96F7-40A6-8129-E0330A124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CD86D2-79B4-4143-AEFE-E3F7A7158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37F4-FF8A-4B37-8E8A-E1F2058DA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B9209-B7C2-4DD1-9063-01B564CD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D09061-79CB-4A6E-A0AD-E681362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63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DC50-A2BC-4876-A80D-17AE0D69A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67ABD-4ABD-4548-AC62-B74C65D4D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3BF2D-6CF8-441A-AB65-FE49B793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4DCF3E-3C5F-4CA6-8770-D160E197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9F876-4E31-4B6F-AFB4-2A0CC3F34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20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C7B7DC-24BB-49E3-BA15-E54B15D6B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B7F563-8883-4A49-8A26-AF0898ABB4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58B6E9-F760-4593-B8D6-96F20D40D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323B38-2736-4416-9E45-E841E993D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0E10A8-01A7-4657-B965-CA384E01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9681BC-E868-4E01-91AE-FACD89E0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45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950DFB-7788-4005-8EC3-A1A1F35F0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25C927-A4F4-493D-A127-90D193F90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57B878-2CBA-416E-94B9-1E2ABC830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5F0B80F-20B4-497B-881F-10583672C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17FDC0-8A81-4642-8039-81E153B80E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EF8D44-0948-4FBC-92FC-184EB672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E4E2413-629A-4EC6-883E-FE33AA2B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AB3909-2D68-4CF8-85F0-17106886B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8323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BF0FF-E7A6-41D1-B67B-7996E3C13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4EC258-E450-4A6D-BB9B-07D29932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97524A-26EC-4F49-BA93-227839371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733659-1405-4977-8FD4-6771FE8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2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70AE3-59AA-45E8-965F-044536C7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1B3748-E82E-4446-B6D9-8A8F48A9D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BD339B-6EF4-4AF3-A9F7-13757BC8D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57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4AD810-8B39-4308-A1C1-F91963EF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C8F223-F858-4468-A05F-84E1CADB9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60781-6606-42F9-B76B-C4C2F52ED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E128D-92E5-49E4-8AC2-FF4F5672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476CDD-FB42-4BA0-97DB-41EB791E9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25BD79-10FE-4975-8362-9F8D26AE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890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732E5-8309-4BB2-892B-8A51F3764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01D712-17DF-49E9-BE51-FEA7E3730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E99461C-A977-4BE9-8D4E-8ACBA3616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4272B-5495-4C60-90B0-6474A563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8D0F05-59A3-4D70-AA4A-901FF347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7367-80BE-4DF3-BD29-D6107C593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4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DC7678-C7A6-403B-B2A2-D96FE773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B3BEF-C7BA-4BD0-B966-BA38EE73C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FBF09-78F9-4A3F-9561-BACBCBD42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66500-010E-40D1-8C1D-D5BCC07D091A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ED1C3-CD64-4BD3-A17A-FDDEF8622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827439-EF1E-495F-8105-FAF48619C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487C1-F331-4DBA-AF31-8748778403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27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image" Target="../media/image1.JPG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8A4000-E8A3-48A6-AB07-C48BD8F29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6C3107E-F915-495A-915A-54A5580A6306}"/>
              </a:ext>
            </a:extLst>
          </p:cNvPr>
          <p:cNvSpPr/>
          <p:nvPr/>
        </p:nvSpPr>
        <p:spPr>
          <a:xfrm>
            <a:off x="4729161" y="3762375"/>
            <a:ext cx="2520000" cy="25200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2E3E43-0A4E-4FEC-8D54-D8A470C01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65" y="2922092"/>
            <a:ext cx="3420000" cy="34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8D7F5E-AAF3-4B81-B3D4-C07D4F6E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61" y="3762375"/>
            <a:ext cx="2520000" cy="2520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770EC88-98BD-4D91-B535-BE56A5DFF8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15993" r="26441" b="17906"/>
          <a:stretch/>
        </p:blipFill>
        <p:spPr>
          <a:xfrm rot="2037021">
            <a:off x="5174605" y="3638998"/>
            <a:ext cx="1615061" cy="273801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36431DC-1493-4527-9D1D-C53BB61624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191" y="-124350"/>
            <a:ext cx="3420000" cy="3420000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25F69A5E-64FB-4CD8-BC2D-148C4125B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920">
            <a:off x="9181684" y="172062"/>
            <a:ext cx="2663729" cy="26637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9277C23-7297-413D-A452-D0C716E52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40" y="3938587"/>
            <a:ext cx="2076935" cy="216757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B2F8A32-90C0-408D-A7F3-9310475FD7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8582" y="29621"/>
            <a:ext cx="2948609" cy="29486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B5D33C-F03D-441E-BD79-B582B044A4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70" y="3822092"/>
            <a:ext cx="2520000" cy="252000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8F9E603-7DCF-4E1F-B604-B32ABAE785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15614">
            <a:off x="9309831" y="173468"/>
            <a:ext cx="2876550" cy="287655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A329DD2-E2BA-4D07-8C89-7E9A1E835835}"/>
              </a:ext>
            </a:extLst>
          </p:cNvPr>
          <p:cNvGrpSpPr/>
          <p:nvPr/>
        </p:nvGrpSpPr>
        <p:grpSpPr>
          <a:xfrm>
            <a:off x="4610100" y="3695700"/>
            <a:ext cx="2876550" cy="2958629"/>
            <a:chOff x="6657973" y="63580"/>
            <a:chExt cx="3795079" cy="4091382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7C85AFE2-E5CE-4D8A-8EEA-F080A4A12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985" y="1117759"/>
              <a:ext cx="3037203" cy="303720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ED4647-7B13-4181-AB9E-EDA0003C9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57973" y="63580"/>
              <a:ext cx="2847975" cy="284797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54BCA905-AB2D-456C-97DE-93786BAD2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52" y="343298"/>
              <a:ext cx="2743200" cy="274320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05754836-4914-49FC-9E46-EEDF97428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9896" b="90755" l="47005" r="82031">
                          <a14:foregroundMark x1="56641" y1="77604" x2="58724" y2="77214"/>
                          <a14:foregroundMark x1="71615" y1="69661" x2="72917" y2="69271"/>
                          <a14:foregroundMark x1="79167" y1="67188" x2="79167" y2="67188"/>
                          <a14:foregroundMark x1="48698" y1="77865" x2="48698" y2="77865"/>
                          <a14:foregroundMark x1="47656" y1="90755" x2="47005" y2="85156"/>
                          <a14:backgroundMark x1="45833" y1="60547" x2="45833" y2="70313"/>
                          <a14:backgroundMark x1="64714" y1="15104" x2="64714" y2="15104"/>
                          <a14:backgroundMark x1="48047" y1="34115" x2="45313" y2="46615"/>
                          <a14:backgroundMark x1="59115" y1="28906" x2="62240" y2="22005"/>
                          <a14:backgroundMark x1="62630" y1="23047" x2="66146" y2="151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5" r="13646"/>
            <a:stretch/>
          </p:blipFill>
          <p:spPr>
            <a:xfrm flipH="1">
              <a:off x="7230747" y="526336"/>
              <a:ext cx="1129348" cy="274320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808D4B74-CA2C-459F-8590-3B0B1A73D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2751" y="752875"/>
              <a:ext cx="2409425" cy="2409425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44CF118-BC10-4754-A642-C51E5D36C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39" y="-41335"/>
            <a:ext cx="3233255" cy="323325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145B38-5DD1-4A2A-9862-64CCFAC05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375" y="3947630"/>
            <a:ext cx="2177890" cy="217789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CA4D8E32-8AE2-44CF-B992-8517AE86E6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847">
            <a:off x="8961002" y="-56234"/>
            <a:ext cx="3283766" cy="32837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1CA7945-B79E-40DE-8AC6-0B6927C396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02" y="3943367"/>
            <a:ext cx="2402053" cy="240205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45DABF5-348F-40CC-B946-230E2264F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807">
            <a:off x="8903646" y="-158815"/>
            <a:ext cx="3201890" cy="320189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08082A8-93EF-4E34-9AAF-C382A44AC5A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45" y="3843854"/>
            <a:ext cx="2480445" cy="2480445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F494D3C-4416-4B00-9A4A-F2B34CC28A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568" y="-101080"/>
            <a:ext cx="3309570" cy="33095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FED057-3CC8-4F22-9FC9-54FB0CA9A6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680" y="4094821"/>
            <a:ext cx="2743200" cy="20574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82BD175-AB1B-4914-A971-ADF8606050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632">
            <a:off x="9018172" y="69126"/>
            <a:ext cx="3228197" cy="322819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7A785F4-B1FF-437A-9BD8-0328EA99F8E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835" y="3858122"/>
            <a:ext cx="2525305" cy="252530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F2A85CF-0FB7-4C20-9A3A-E66EF0D980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63805"/>
            <a:ext cx="3253240" cy="32532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4C17BEC-E14A-4233-BAF8-06C4A9CB74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79" y="3913810"/>
            <a:ext cx="2568911" cy="256891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A100D6B-6A68-42C6-A0A0-AF26E8AFC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65" y="-742"/>
            <a:ext cx="3169392" cy="31693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45EC324-FD62-4ED3-BDCD-9C9FAF51521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95" y="3824081"/>
            <a:ext cx="2499629" cy="2499629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487D35E8-4213-4B21-B51F-C4A5DD7A15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9457" y="-149891"/>
            <a:ext cx="3233255" cy="3233255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71FBAB3-DE61-4F1C-95DD-2F2B1B9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96575" y="5518763"/>
            <a:ext cx="1339237" cy="133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FA789891-C052-4D5F-996E-7DF78EDBC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55022" y="393092"/>
            <a:ext cx="6665460" cy="685799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4764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35885 -0.00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886 -0.00764 L -1.03073 -0.008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96296E-6 L -0.37096 0.00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96 0.0044 L -0.99128 0.0034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0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37826 0.0044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0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044 L -1 -0.006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3901 -0.01134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5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01 -0.01134 L -1.00625 0.0009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36576 -0.00417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576 -0.00417 L -1.00886 -0.01505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37826 -0.0076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8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-0.00764 L -1.0164 -0.01574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-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37826 0.0115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19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826 0.01157 L -1.01563 0.00347 " pathEditMode="relative" rAng="0" ptsTypes="AA">
                                      <p:cBhvr>
                                        <p:cTn id="18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35638 -0.00602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638 -0.00602 L -1.00755 -0.0342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65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3806 -0.00764 " pathEditMode="relative" rAng="0" ptsTypes="AA">
                                      <p:cBhvr>
                                        <p:cTn id="2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36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06 -0.00764 L -1.0155 0.00255 " pathEditMode="relative" rAng="0" ptsTypes="AA">
                                      <p:cBhvr>
                                        <p:cTn id="24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37409 0.00371 " pathEditMode="relative" rAng="0" ptsTypes="AA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409 0.00371 L -1 -0.00115 " pathEditMode="relative" rAng="0" ptsTypes="AA">
                                      <p:cBhvr>
                                        <p:cTn id="26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-0.3517 -0.01134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74 -0.01134 L -1 -0.02616 " pathEditMode="relative" rAng="0" ptsTypes="AA">
                                      <p:cBhvr>
                                        <p:cTn id="29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70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37604 0.00972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72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604 0.00972 L -1.01745 -0.00949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685A73-BAE9-4DA6-84B1-3D540CC18745}"/>
</file>

<file path=customXml/itemProps2.xml><?xml version="1.0" encoding="utf-8"?>
<ds:datastoreItem xmlns:ds="http://schemas.openxmlformats.org/officeDocument/2006/customXml" ds:itemID="{7CC86068-FA01-4675-BF32-F3FE45536FD0}"/>
</file>

<file path=customXml/itemProps3.xml><?xml version="1.0" encoding="utf-8"?>
<ds:datastoreItem xmlns:ds="http://schemas.openxmlformats.org/officeDocument/2006/customXml" ds:itemID="{980DEBE9-D833-4AE7-87B8-39B92F99887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2024-12-14T10:06:37Z</dcterms:created>
  <dcterms:modified xsi:type="dcterms:W3CDTF">2024-12-20T11:03:29Z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