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94395" y="3326765"/>
            <a:ext cx="3531235" cy="353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EFC41FD-654F-4D09-8403-A0E97B0A1497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