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3BDBC-7DD3-4E02-AE0D-F9BCEF8BD4D0}" type="datetimeFigureOut">
              <a:rPr lang="en-US" smtClean="0"/>
              <a:t>7/7/2025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235"/>
          </a:xfrm>
          <a:prstGeom prst="rect">
            <a:avLst/>
          </a:prstGeom>
        </p:spPr>
      </p:pic>
      <p:pic>
        <p:nvPicPr>
          <p:cNvPr id="13" name="Персонаж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225" y="3368261"/>
            <a:ext cx="2562650" cy="3154030"/>
          </a:xfrm>
          <a:prstGeom prst="rect">
            <a:avLst/>
          </a:prstGeom>
        </p:spPr>
      </p:pic>
      <p:grpSp>
        <p:nvGrpSpPr>
          <p:cNvPr id="25" name="Блинчик"/>
          <p:cNvGrpSpPr/>
          <p:nvPr/>
        </p:nvGrpSpPr>
        <p:grpSpPr>
          <a:xfrm rot="20464287">
            <a:off x="511014" y="2153860"/>
            <a:ext cx="2182512" cy="3734080"/>
            <a:chOff x="511014" y="2153860"/>
            <a:chExt cx="2182512" cy="373408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37726">
              <a:off x="511014" y="2153860"/>
              <a:ext cx="2182512" cy="3734080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176126">
              <a:off x="602324" y="2487145"/>
              <a:ext cx="1751016" cy="1751016"/>
            </a:xfrm>
            <a:prstGeom prst="rect">
              <a:avLst/>
            </a:prstGeom>
          </p:spPr>
        </p:pic>
      </p:grpSp>
      <p:grpSp>
        <p:nvGrpSpPr>
          <p:cNvPr id="23" name="Месим тесто"/>
          <p:cNvGrpSpPr/>
          <p:nvPr/>
        </p:nvGrpSpPr>
        <p:grpSpPr>
          <a:xfrm rot="636397">
            <a:off x="3069390" y="459488"/>
            <a:ext cx="2184435" cy="3161006"/>
            <a:chOff x="3069390" y="459488"/>
            <a:chExt cx="2184435" cy="3161006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44381">
              <a:off x="3069390" y="459488"/>
              <a:ext cx="2184435" cy="3161006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68161" y="766735"/>
              <a:ext cx="1730171" cy="1730171"/>
            </a:xfrm>
            <a:prstGeom prst="rect">
              <a:avLst/>
            </a:prstGeom>
          </p:spPr>
        </p:pic>
      </p:grpSp>
      <p:grpSp>
        <p:nvGrpSpPr>
          <p:cNvPr id="24" name="Горка"/>
          <p:cNvGrpSpPr/>
          <p:nvPr/>
        </p:nvGrpSpPr>
        <p:grpSpPr>
          <a:xfrm>
            <a:off x="7044588" y="460097"/>
            <a:ext cx="2113592" cy="2802384"/>
            <a:chOff x="6955623" y="348014"/>
            <a:chExt cx="2113592" cy="2802384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80188">
              <a:off x="6955623" y="348014"/>
              <a:ext cx="2113592" cy="2802384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92564" y="734617"/>
              <a:ext cx="1792745" cy="1585287"/>
            </a:xfrm>
            <a:prstGeom prst="rect">
              <a:avLst/>
            </a:prstGeom>
          </p:spPr>
        </p:pic>
      </p:grpSp>
      <p:grpSp>
        <p:nvGrpSpPr>
          <p:cNvPr id="26" name="Змейка"/>
          <p:cNvGrpSpPr/>
          <p:nvPr/>
        </p:nvGrpSpPr>
        <p:grpSpPr>
          <a:xfrm rot="1613166">
            <a:off x="9069215" y="2150754"/>
            <a:ext cx="2419638" cy="3515713"/>
            <a:chOff x="9069215" y="2150754"/>
            <a:chExt cx="2419638" cy="351571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87717">
              <a:off x="9069215" y="2150754"/>
              <a:ext cx="2419638" cy="3515713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90880">
              <a:off x="9596795" y="2622029"/>
              <a:ext cx="1586188" cy="161394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16992 -0.08634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-432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0.06575 0.03519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175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-0.02942 0.2199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1" y="1099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208 L -0.1319 0.13379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657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6</cp:revision>
  <dcterms:created xsi:type="dcterms:W3CDTF">2024-04-05T21:41:00Z</dcterms:created>
  <dcterms:modified xsi:type="dcterms:W3CDTF">2025-07-07T09:56:46Z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33F788AA1F12468E838B351CF6E1CE4A_12</vt:lpwstr>
  </property>
  <property fmtid="{D5CDD505-2E9C-101B-9397-08002B2CF9AE}" pid="3" name="KSOProductBuildVer">
    <vt:lpwstr>1033-12.2.0.17153</vt:lpwstr>
  </property>
</Properties>
</file>