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200" d="100"/>
          <a:sy n="200" d="100"/>
        </p:scale>
        <p:origin x="-174" y="-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7161" y="-2544531"/>
            <a:ext cx="2306404" cy="1549878"/>
            <a:chOff x="2317161" y="-2544531"/>
            <a:chExt cx="2306404" cy="1549878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иллюстрация, графическая вставка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4" y="-2289861"/>
              <a:ext cx="1213391" cy="1213391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136250" y="-2493270"/>
            <a:ext cx="2341644" cy="1460216"/>
            <a:chOff x="5386857" y="-2252000"/>
            <a:chExt cx="2341644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922445" y="-2597841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зарисовка, рисунок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57" y="-2038544"/>
              <a:ext cx="1223463" cy="122346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9589" y="-2525536"/>
            <a:ext cx="2177514" cy="1524745"/>
            <a:chOff x="5522630" y="-2411000"/>
            <a:chExt cx="2177514" cy="1524745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5522630" y="-241100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 descr="Изображение выглядит как одежда, зарисовка, рисунок, обувь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296" y="-2388049"/>
              <a:ext cx="1501794" cy="150179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60094" y="-3159334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81587" y="-2435643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155077" y="-3152688"/>
            <a:ext cx="1584863" cy="2151897"/>
            <a:chOff x="6704589" y="-3101707"/>
            <a:chExt cx="1584863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589" y="-2851850"/>
              <a:ext cx="1584863" cy="158486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456396" y="-3159334"/>
            <a:ext cx="1473024" cy="2190324"/>
            <a:chOff x="8407139" y="-323002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048489" y="-287137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8399">
              <a:off x="8481336" y="-2784388"/>
              <a:ext cx="1299046" cy="1299046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83635" y="-3178305"/>
            <a:ext cx="1604786" cy="2177514"/>
            <a:chOff x="7583914" y="-3127322"/>
            <a:chExt cx="1604786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палец, рука, Язык жестов, перчатки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4" b="22755"/>
            <a:stretch>
              <a:fillRect/>
            </a:stretch>
          </p:blipFill>
          <p:spPr>
            <a:xfrm>
              <a:off x="8267950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3617528" y="-3781846"/>
            <a:ext cx="1708570" cy="2882004"/>
            <a:chOff x="8842549" y="-3505174"/>
            <a:chExt cx="1708570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9261597" y="-3505174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Рисунок 59" descr="Изображение выглядит как конфета, ед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549" y="-2851637"/>
              <a:ext cx="1708570" cy="1708570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91" y="1266260"/>
            <a:ext cx="4470149" cy="460807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346440" y="2994660"/>
            <a:ext cx="3425190" cy="34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65949 L 0.12591 0.6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91 0.65741 L 0.12552 1.0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1342 0.6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2 0.65857 L -0.10169 0.65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9 0.65949 L -0.10143 1.077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494 0.6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0.65648 L -0.09414 0.658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0.65833 L -0.08516 1.076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927 0.6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67547 L 0.18958 0.6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0.67778 L 0.23711 0.9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2812 0.637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63796 L 0.16328 0.634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63426 L 0.16367 0.8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0026 0.611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61181 L -0.25534 0.6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34 0.62014 L -0.25417 0.9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6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60301 L -0.08164 0.60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4 0.6088 L -0.08073 0.869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4.16667E-7 0.569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56991 L -0.13841 0.56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41 0.5669 L -0.13776 0.77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0833 0.617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61759 L 0.09948 0.616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61689 L 0.09948 0.6597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2024-05-14T09:30:00Z</dcterms:created>
  <dcterms:modified xsi:type="dcterms:W3CDTF">2024-06-20T13:37:56Z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</Properties>
</file>