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F8EB16-DB52-4D6C-9CE9-0704BBA1F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A5F530-AC6C-43D2-8EA7-1540A1E5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F4A077-62F7-47A3-B799-96A644537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5" y="3789680"/>
            <a:ext cx="2844800" cy="28448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4A1C54-924C-4B30-9EE6-AD8EF820FAF8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16" name="Рисунок 1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F1BD33-0667-4CF6-B64F-B734932F3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57B4B0-31FC-4D6F-A420-2E3035C41376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8" name="Рисунок 1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BD882D-EEAF-4DBC-8824-00089E21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80CAEBB-92AA-497A-B8D2-69AFE08A4A34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20" name="Рисунок 1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1176EB-1F44-4737-AD6B-300816E4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6BE209D-F2BD-4F1B-89F6-FB93E36ECA6F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22" name="Рисунок 2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4E697B-D646-411A-99D6-AF7FEE424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9529D7E-0AB7-42D6-9E5F-D6A2D8E315EC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03DF257-1605-409B-B4EA-1185D9CF5A9C}"/>
              </a:ext>
            </a:extLst>
          </p:cNvPr>
          <p:cNvSpPr/>
          <p:nvPr/>
        </p:nvSpPr>
        <p:spPr>
          <a:xfrm>
            <a:off x="1384320" y="131556"/>
            <a:ext cx="5899650" cy="5500251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C8F0D269-37C5-46E0-ACFA-8A525FF8D875}"/>
              </a:ext>
            </a:extLst>
          </p:cNvPr>
          <p:cNvSpPr/>
          <p:nvPr/>
        </p:nvSpPr>
        <p:spPr>
          <a:xfrm>
            <a:off x="8351585" y="173393"/>
            <a:ext cx="3677550" cy="2744866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B958AF6-95B9-4085-94E3-4BDE8E855AB5}"/>
              </a:ext>
            </a:extLst>
          </p:cNvPr>
          <p:cNvSpPr/>
          <p:nvPr/>
        </p:nvSpPr>
        <p:spPr>
          <a:xfrm>
            <a:off x="1382755" y="111810"/>
            <a:ext cx="5899650" cy="5500251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9" name="Рисунок 48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D7B08-6141-4EE9-9FD2-0142BD6F8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76" y="337566"/>
            <a:ext cx="5337892" cy="5337892"/>
          </a:xfrm>
          <a:prstGeom prst="rect">
            <a:avLst/>
          </a:prstGeom>
        </p:spPr>
      </p:pic>
      <p:sp>
        <p:nvSpPr>
          <p:cNvPr id="50" name="Стрелка: вниз 49">
            <a:extLst>
              <a:ext uri="{FF2B5EF4-FFF2-40B4-BE49-F238E27FC236}">
                <a16:creationId xmlns:a16="http://schemas.microsoft.com/office/drawing/2014/main" id="{7DDADB1C-20AC-4043-BF7F-63CE5D921D94}"/>
              </a:ext>
            </a:extLst>
          </p:cNvPr>
          <p:cNvSpPr/>
          <p:nvPr/>
        </p:nvSpPr>
        <p:spPr>
          <a:xfrm rot="16200000">
            <a:off x="4101233" y="1550211"/>
            <a:ext cx="349540" cy="1963450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F72D6D-2AC0-48AB-99FC-142B0C52A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5" y="1669765"/>
            <a:ext cx="2335289" cy="2335289"/>
          </a:xfrm>
          <a:prstGeom prst="rect">
            <a:avLst/>
          </a:prstGeom>
        </p:spPr>
      </p:pic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7AEF9458-1BFF-44E9-8D6F-AD84CB64BA2B}"/>
              </a:ext>
            </a:extLst>
          </p:cNvPr>
          <p:cNvSpPr/>
          <p:nvPr/>
        </p:nvSpPr>
        <p:spPr>
          <a:xfrm rot="5400000" flipH="1">
            <a:off x="4101233" y="2082906"/>
            <a:ext cx="349540" cy="1963450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трелка: вниз 55">
            <a:extLst>
              <a:ext uri="{FF2B5EF4-FFF2-40B4-BE49-F238E27FC236}">
                <a16:creationId xmlns:a16="http://schemas.microsoft.com/office/drawing/2014/main" id="{A81255D6-E3A3-4728-8A52-7AAA2B25BF7D}"/>
              </a:ext>
            </a:extLst>
          </p:cNvPr>
          <p:cNvSpPr/>
          <p:nvPr/>
        </p:nvSpPr>
        <p:spPr>
          <a:xfrm rot="16200000">
            <a:off x="4121207" y="2703772"/>
            <a:ext cx="349540" cy="178710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0D72D954-76C0-47B4-9A94-097F6B325843}"/>
              </a:ext>
            </a:extLst>
          </p:cNvPr>
          <p:cNvSpPr/>
          <p:nvPr/>
        </p:nvSpPr>
        <p:spPr>
          <a:xfrm rot="5400000" flipH="1">
            <a:off x="4036729" y="3183015"/>
            <a:ext cx="349540" cy="178710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12D7F0D8-5DE8-4B4D-BBC5-75C2F36E02EF}"/>
              </a:ext>
            </a:extLst>
          </p:cNvPr>
          <p:cNvSpPr/>
          <p:nvPr/>
        </p:nvSpPr>
        <p:spPr>
          <a:xfrm rot="16200000">
            <a:off x="4120451" y="3924424"/>
            <a:ext cx="349542" cy="141226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5531851-837D-4E53-93EB-DF55E794B36A}"/>
              </a:ext>
            </a:extLst>
          </p:cNvPr>
          <p:cNvSpPr/>
          <p:nvPr/>
        </p:nvSpPr>
        <p:spPr>
          <a:xfrm>
            <a:off x="1394353" y="85544"/>
            <a:ext cx="5899650" cy="5500251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6" name="Рисунок 6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9F59405-0C04-4426-B5E8-CFC98B6A8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79" y="208869"/>
            <a:ext cx="5337892" cy="5337892"/>
          </a:xfrm>
          <a:prstGeom prst="rect">
            <a:avLst/>
          </a:prstGeom>
        </p:spPr>
      </p:pic>
      <p:sp>
        <p:nvSpPr>
          <p:cNvPr id="67" name="Стрелка: вниз 66">
            <a:extLst>
              <a:ext uri="{FF2B5EF4-FFF2-40B4-BE49-F238E27FC236}">
                <a16:creationId xmlns:a16="http://schemas.microsoft.com/office/drawing/2014/main" id="{020E6AD6-B52D-441F-88C2-7D82F12182D1}"/>
              </a:ext>
            </a:extLst>
          </p:cNvPr>
          <p:cNvSpPr/>
          <p:nvPr/>
        </p:nvSpPr>
        <p:spPr>
          <a:xfrm>
            <a:off x="3601045" y="2054098"/>
            <a:ext cx="382016" cy="2559558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240007C9-6FF4-4B7D-ABC5-C6113C796FC9}"/>
              </a:ext>
            </a:extLst>
          </p:cNvPr>
          <p:cNvSpPr/>
          <p:nvPr/>
        </p:nvSpPr>
        <p:spPr>
          <a:xfrm>
            <a:off x="4677185" y="2054098"/>
            <a:ext cx="382016" cy="2559558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5A5603-46F6-42F9-B130-EA7A06475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22" y="1695776"/>
            <a:ext cx="2335289" cy="2335289"/>
          </a:xfrm>
          <a:prstGeom prst="rect">
            <a:avLst/>
          </a:prstGeom>
        </p:spPr>
      </p:pic>
      <p:sp>
        <p:nvSpPr>
          <p:cNvPr id="71" name="Стрелка: вниз 70">
            <a:extLst>
              <a:ext uri="{FF2B5EF4-FFF2-40B4-BE49-F238E27FC236}">
                <a16:creationId xmlns:a16="http://schemas.microsoft.com/office/drawing/2014/main" id="{6A2FF797-874E-4FC2-B2F2-5583AA9BDB69}"/>
              </a:ext>
            </a:extLst>
          </p:cNvPr>
          <p:cNvSpPr/>
          <p:nvPr/>
        </p:nvSpPr>
        <p:spPr>
          <a:xfrm>
            <a:off x="4159486" y="2068150"/>
            <a:ext cx="382016" cy="2559558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EE04E7A6-4AD2-4A82-86E6-615F03053690}"/>
              </a:ext>
            </a:extLst>
          </p:cNvPr>
          <p:cNvSpPr/>
          <p:nvPr/>
        </p:nvSpPr>
        <p:spPr>
          <a:xfrm>
            <a:off x="1387752" y="130862"/>
            <a:ext cx="5899650" cy="5500251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6" name="Рисунок 7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200B15-20C3-4958-ACB4-E11E0F0A3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50" y="293221"/>
            <a:ext cx="5337892" cy="5337892"/>
          </a:xfrm>
          <a:prstGeom prst="rect">
            <a:avLst/>
          </a:prstGeom>
        </p:spPr>
      </p:pic>
      <p:sp>
        <p:nvSpPr>
          <p:cNvPr id="77" name="Стрелка: вниз 76">
            <a:extLst>
              <a:ext uri="{FF2B5EF4-FFF2-40B4-BE49-F238E27FC236}">
                <a16:creationId xmlns:a16="http://schemas.microsoft.com/office/drawing/2014/main" id="{E786D430-ADED-4405-BFE0-C0E2B328040C}"/>
              </a:ext>
            </a:extLst>
          </p:cNvPr>
          <p:cNvSpPr/>
          <p:nvPr/>
        </p:nvSpPr>
        <p:spPr>
          <a:xfrm rot="20177795">
            <a:off x="3614055" y="3420597"/>
            <a:ext cx="398603" cy="1675288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9" name="Рисунок 7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FD56524-9EE9-45FF-ACE1-07EC16E38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49" y="2391066"/>
            <a:ext cx="2335289" cy="2335289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70B284CC-EDC1-4649-8898-4DAF31A8385F}"/>
              </a:ext>
            </a:extLst>
          </p:cNvPr>
          <p:cNvSpPr/>
          <p:nvPr/>
        </p:nvSpPr>
        <p:spPr>
          <a:xfrm>
            <a:off x="1403681" y="139382"/>
            <a:ext cx="5899650" cy="5500251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" name="Рисунок 80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E2F352-3390-4CE3-89F0-D290F8773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51" y="326858"/>
            <a:ext cx="5337892" cy="5337892"/>
          </a:xfrm>
          <a:prstGeom prst="rect">
            <a:avLst/>
          </a:prstGeom>
        </p:spPr>
      </p:pic>
      <p:sp>
        <p:nvSpPr>
          <p:cNvPr id="82" name="Стрелка: вниз 81">
            <a:extLst>
              <a:ext uri="{FF2B5EF4-FFF2-40B4-BE49-F238E27FC236}">
                <a16:creationId xmlns:a16="http://schemas.microsoft.com/office/drawing/2014/main" id="{436CC5A1-F4F8-4EE8-8241-44CB10D34C70}"/>
              </a:ext>
            </a:extLst>
          </p:cNvPr>
          <p:cNvSpPr/>
          <p:nvPr/>
        </p:nvSpPr>
        <p:spPr>
          <a:xfrm>
            <a:off x="3912437" y="2179860"/>
            <a:ext cx="382016" cy="2559558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Стрелка: вниз 82">
            <a:extLst>
              <a:ext uri="{FF2B5EF4-FFF2-40B4-BE49-F238E27FC236}">
                <a16:creationId xmlns:a16="http://schemas.microsoft.com/office/drawing/2014/main" id="{DE20A18A-D025-4983-82CF-92DE40001AAB}"/>
              </a:ext>
            </a:extLst>
          </p:cNvPr>
          <p:cNvSpPr/>
          <p:nvPr/>
        </p:nvSpPr>
        <p:spPr>
          <a:xfrm flipV="1">
            <a:off x="4525973" y="2133272"/>
            <a:ext cx="382016" cy="2559558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4" name="Рисунок 83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413E4E9-ADE1-463A-A839-6A85357E3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03" y="1604525"/>
            <a:ext cx="2335289" cy="2335289"/>
          </a:xfrm>
          <a:prstGeom prst="rect">
            <a:avLst/>
          </a:prstGeom>
        </p:spPr>
      </p:pic>
      <p:sp>
        <p:nvSpPr>
          <p:cNvPr id="89" name="Стрелка: вниз 88">
            <a:extLst>
              <a:ext uri="{FF2B5EF4-FFF2-40B4-BE49-F238E27FC236}">
                <a16:creationId xmlns:a16="http://schemas.microsoft.com/office/drawing/2014/main" id="{BCE336E9-D7D3-4DA4-A6AD-075A42530CF2}"/>
              </a:ext>
            </a:extLst>
          </p:cNvPr>
          <p:cNvSpPr/>
          <p:nvPr/>
        </p:nvSpPr>
        <p:spPr>
          <a:xfrm rot="1422205" flipH="1">
            <a:off x="4631908" y="3397057"/>
            <a:ext cx="398603" cy="1675288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2C727DB-E3FF-4F3B-9CDB-70781172D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66" y="265009"/>
            <a:ext cx="5337892" cy="5337892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24846F55-ACAA-4EF8-9AA4-E9A6D6EA0B59}"/>
              </a:ext>
            </a:extLst>
          </p:cNvPr>
          <p:cNvSpPr/>
          <p:nvPr/>
        </p:nvSpPr>
        <p:spPr>
          <a:xfrm>
            <a:off x="3659132" y="2110238"/>
            <a:ext cx="382016" cy="2559558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6C096A8C-A638-4EFE-902D-71258C8B9218}"/>
              </a:ext>
            </a:extLst>
          </p:cNvPr>
          <p:cNvSpPr/>
          <p:nvPr/>
        </p:nvSpPr>
        <p:spPr>
          <a:xfrm>
            <a:off x="4735272" y="2110238"/>
            <a:ext cx="382016" cy="2559558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871885-0CF0-4011-8CFF-1AB7AA049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09" y="1751916"/>
            <a:ext cx="2335289" cy="2335289"/>
          </a:xfrm>
          <a:prstGeom prst="rect">
            <a:avLst/>
          </a:prstGeom>
        </p:spPr>
      </p:pic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5D2C3188-ADC9-46DA-8694-86D41585E9D5}"/>
              </a:ext>
            </a:extLst>
          </p:cNvPr>
          <p:cNvSpPr/>
          <p:nvPr/>
        </p:nvSpPr>
        <p:spPr>
          <a:xfrm>
            <a:off x="325019" y="572490"/>
            <a:ext cx="7679793" cy="5265928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0" name="Рисунок 99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88AEBC-1764-4D1C-BA2C-FFB8E88AFF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09" y="3306789"/>
            <a:ext cx="3058021" cy="3068180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6F0AAA9-6A2C-44DC-BC4F-852139CE1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4" y="563117"/>
            <a:ext cx="3444083" cy="3444083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72B65D6-9449-4E7D-82AE-D4E474AB2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69" y="665465"/>
            <a:ext cx="2854830" cy="2854830"/>
          </a:xfrm>
          <a:prstGeom prst="rect">
            <a:avLst/>
          </a:prstGeom>
        </p:spPr>
      </p:pic>
      <p:pic>
        <p:nvPicPr>
          <p:cNvPr id="98" name="Рисунок 97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D4E678-93E4-43D8-B4AF-524F520649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07" y="820224"/>
            <a:ext cx="3210414" cy="3210414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5A051-5287-4386-AB2E-92A7D8904C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39" y="3056590"/>
            <a:ext cx="2997064" cy="300722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BDD63B9-A720-45E7-ACA5-DF3460CAAB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7407" y="-50837"/>
            <a:ext cx="1341088" cy="134108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341F48-F22B-4B5E-AAE2-CC5E15BE54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13385" y="908523"/>
            <a:ext cx="1529686" cy="152968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6C08F4-2602-4295-BA1E-1483FF9B84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3040" y="-367574"/>
            <a:ext cx="1714090" cy="1719132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E84802-82D6-4FA3-AFFF-5AF7448120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0106" y="870406"/>
            <a:ext cx="1714091" cy="1719074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497913-ED9B-421F-83C6-B2DEDCE1AE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9251033" y="1803518"/>
            <a:ext cx="1637153" cy="16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5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5552 0.1305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14153 0.30972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60326 0.66967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9" y="3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5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37734 0.51273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2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42773 0.0136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9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1" grpId="0"/>
      <p:bldP spid="23" grpId="0"/>
      <p:bldP spid="24" grpId="0" animBg="1"/>
      <p:bldP spid="24" grpId="1" animBg="1"/>
      <p:bldP spid="48" grpId="1" animBg="1"/>
      <p:bldP spid="48" grpId="2" animBg="1"/>
      <p:bldP spid="48" grpId="3" animBg="1"/>
      <p:bldP spid="50" grpId="0" animBg="1"/>
      <p:bldP spid="50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71" grpId="0" animBg="1"/>
      <p:bldP spid="71" grpId="1" animBg="1"/>
      <p:bldP spid="75" grpId="0" animBg="1"/>
      <p:bldP spid="75" grpId="1" animBg="1"/>
      <p:bldP spid="77" grpId="0" animBg="1"/>
      <p:bldP spid="77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9" grpId="0" animBg="1"/>
      <p:bldP spid="89" grpId="1" animBg="1"/>
      <p:bldP spid="29" grpId="0" animBg="1"/>
      <p:bldP spid="29" grpId="1" animBg="1"/>
      <p:bldP spid="30" grpId="0" animBg="1"/>
      <p:bldP spid="30" grpId="1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5</cp:revision>
  <dcterms:created xsi:type="dcterms:W3CDTF">2025-05-12T19:52:16Z</dcterms:created>
  <dcterms:modified xsi:type="dcterms:W3CDTF">2025-05-13T13:21:45Z</dcterms:modified>
</cp:coreProperties>
</file>