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pic>
        <p:nvPicPr>
          <p:cNvPr id="15362" name="Рисунок 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265" y="3111654"/>
            <a:ext cx="3527048" cy="3527048"/>
          </a:xfrm>
          <a:prstGeom prst="rect">
            <a:avLst/>
          </a:prstGeom>
          <a:noFill/>
          <a:effectLst>
            <a:glow rad="762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8403" y="3221914"/>
              <a:ext cx="1145526" cy="11455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A9B1F71-B2EF-43FB-93BA-A8B3185F1BF9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3379968" y="2658291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79968" y="2658291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FB6C029-1C0D-44A9-BC8F-58E7428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9779" y="2881437"/>
              <a:ext cx="1236757" cy="12367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06243" cy="74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898" y="54756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7C70BBE-9793-90FB-A613-43B4DD3CA8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5948138" y="4407737"/>
            <a:ext cx="2592932" cy="2592932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FFADEF-13B2-2042-1A55-4F55AD9B4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7505183" y="5248897"/>
            <a:ext cx="1689065" cy="16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3.7037E-7 L -0.43529 0.26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19</cp:revision>
  <dcterms:created xsi:type="dcterms:W3CDTF">2024-11-13T07:45:46Z</dcterms:created>
  <dcterms:modified xsi:type="dcterms:W3CDTF">2024-11-25T22:08:37Z</dcterms:modified>
</cp:coreProperties>
</file>