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3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E06D1-772C-617C-39D6-D9E4EFE22551}" v="10" dt="2025-10-22T10:27:09.713"/>
    <p1510:client id="{CEC15480-6247-F573-27E1-3E4080F910D7}" v="1" dt="2025-10-22T10:28:04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27E06D1-772C-617C-39D6-D9E4EFE22551}"/>
    <pc:docChg chg="modSld">
      <pc:chgData name="somovaasya3" userId="S::somovaasya3_gmail.com#ext#@slideedu.onmicrosoft.com::05b36399-d501-4a7b-87fd-615099445ab5" providerId="AD" clId="Web-{127E06D1-772C-617C-39D6-D9E4EFE22551}" dt="2025-10-22T10:27:09.713" v="8" actId="20577"/>
      <pc:docMkLst>
        <pc:docMk/>
      </pc:docMkLst>
      <pc:sldChg chg="modSp">
        <pc:chgData name="somovaasya3" userId="S::somovaasya3_gmail.com#ext#@slideedu.onmicrosoft.com::05b36399-d501-4a7b-87fd-615099445ab5" providerId="AD" clId="Web-{127E06D1-772C-617C-39D6-D9E4EFE22551}" dt="2025-10-22T10:27:09.713" v="8" actId="20577"/>
        <pc:sldMkLst>
          <pc:docMk/>
          <pc:sldMk cId="0" sldId="263"/>
        </pc:sldMkLst>
        <pc:spChg chg="mod">
          <ac:chgData name="somovaasya3" userId="S::somovaasya3_gmail.com#ext#@slideedu.onmicrosoft.com::05b36399-d501-4a7b-87fd-615099445ab5" providerId="AD" clId="Web-{127E06D1-772C-617C-39D6-D9E4EFE22551}" dt="2025-10-22T10:27:09.713" v="8" actId="20577"/>
          <ac:spMkLst>
            <pc:docMk/>
            <pc:sldMk cId="0" sldId="263"/>
            <ac:spMk id="13" creationId="{00000000-0000-0000-0000-000000000000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CEC15480-6247-F573-27E1-3E4080F910D7}"/>
    <pc:docChg chg="modSld">
      <pc:chgData name="somovaasya3" userId="S::somovaasya3_gmail.com#ext#@slideedu.onmicrosoft.com::05b36399-d501-4a7b-87fd-615099445ab5" providerId="AD" clId="Web-{CEC15480-6247-F573-27E1-3E4080F910D7}" dt="2025-10-22T10:28:04.319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CEC15480-6247-F573-27E1-3E4080F910D7}" dt="2025-10-22T10:28:04.319" v="0" actId="1076"/>
        <pc:sldMkLst>
          <pc:docMk/>
          <pc:sldMk cId="0" sldId="263"/>
        </pc:sldMkLst>
        <pc:picChg chg="mod">
          <ac:chgData name="somovaasya3" userId="S::somovaasya3_gmail.com#ext#@slideedu.onmicrosoft.com::05b36399-d501-4a7b-87fd-615099445ab5" providerId="AD" clId="Web-{CEC15480-6247-F573-27E1-3E4080F910D7}" dt="2025-10-22T10:28:04.319" v="0" actId="1076"/>
          <ac:picMkLst>
            <pc:docMk/>
            <pc:sldMk cId="0" sldId="263"/>
            <ac:picMk id="1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МАЛЫШ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504" y="5760742"/>
            <a:ext cx="78669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dirty="0">
                <a:latin typeface="Arial"/>
                <a:cs typeface="Arial"/>
              </a:rPr>
              <a:t>КОВШ</a:t>
            </a: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58969" y="5786002"/>
            <a:ext cx="9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7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82" y="4250773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47523" y="5755363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40893" y="3718894"/>
            <a:ext cx="8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КРОХА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8" y="1315655"/>
            <a:ext cx="3870648" cy="3944476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94165" y="2386965"/>
            <a:ext cx="2913380" cy="291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4A1ED8-C415-4996-827F-EA347FB5236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73DCD69-BF8F-4E41-A147-0C764F9EB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84D56F-3E4D-44F4-B938-6E0582840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38</cp:revision>
  <dcterms:created xsi:type="dcterms:W3CDTF">2024-04-13T10:22:00Z</dcterms:created>
  <dcterms:modified xsi:type="dcterms:W3CDTF">2025-10-22T10:28:04Z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