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19" y="0"/>
            <a:ext cx="646981" cy="601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87" y="4379533"/>
            <a:ext cx="2234669" cy="2234669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1107" y="2417865"/>
            <a:ext cx="1235795" cy="123579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331BA7-1B9F-4759-928A-0413926DAB10}"/>
</file>

<file path=customXml/itemProps2.xml><?xml version="1.0" encoding="utf-8"?>
<ds:datastoreItem xmlns:ds="http://schemas.openxmlformats.org/officeDocument/2006/customXml" ds:itemID="{AB1ED981-D8C4-420F-8398-42FB25516ABF}"/>
</file>

<file path=customXml/itemProps3.xml><?xml version="1.0" encoding="utf-8"?>
<ds:datastoreItem xmlns:ds="http://schemas.openxmlformats.org/officeDocument/2006/customXml" ds:itemID="{1F79AF4D-D172-4EB8-8EEF-2D0AB9794F24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2024-08-13T18:15:50Z</dcterms:created>
  <dcterms:modified xsi:type="dcterms:W3CDTF">2024-08-14T14:34:54Z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