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A0D3CC-EC89-0F60-3C9A-00EB7B359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4057650"/>
            <a:ext cx="2673106" cy="2673106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094" y="444635"/>
            <a:ext cx="1400588" cy="14005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46983-3A4C-47DD-ADA2-B7FB6827C480}"/>
</file>

<file path=customXml/itemProps2.xml><?xml version="1.0" encoding="utf-8"?>
<ds:datastoreItem xmlns:ds="http://schemas.openxmlformats.org/officeDocument/2006/customXml" ds:itemID="{7F0E9C44-FA2C-4E02-AD79-76EB7931A3C2}"/>
</file>

<file path=customXml/itemProps3.xml><?xml version="1.0" encoding="utf-8"?>
<ds:datastoreItem xmlns:ds="http://schemas.openxmlformats.org/officeDocument/2006/customXml" ds:itemID="{F21A9C6F-DDDA-49CF-9B90-B1C359CF6A8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2025-02-07T10:24:04Z</dcterms:created>
  <dcterms:modified xsi:type="dcterms:W3CDTF">2025-02-25T10:30:46Z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