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theme" Target="theme/theme1.xml"/><Relationship Id="rId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5" Type="http://schemas.openxmlformats.org/officeDocument/2006/relationships/presProps" Target="presProps.xml"/><Relationship Id="rId10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0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28.png"/><Relationship Id="rId27" Type="http://schemas.openxmlformats.org/officeDocument/2006/relationships/tags" Target="../tags/tag1.xml"/><Relationship Id="rId26" Type="http://schemas.openxmlformats.org/officeDocument/2006/relationships/image" Target="../media/image27.png"/><Relationship Id="rId25" Type="http://schemas.openxmlformats.org/officeDocument/2006/relationships/image" Target="../media/image26.png"/><Relationship Id="rId24" Type="http://schemas.openxmlformats.org/officeDocument/2006/relationships/image" Target="../media/image25.png"/><Relationship Id="rId23" Type="http://schemas.microsoft.com/office/2007/relationships/hdphoto" Target="../media/image24.wdp"/><Relationship Id="rId22" Type="http://schemas.openxmlformats.org/officeDocument/2006/relationships/image" Target="../media/image23.png"/><Relationship Id="rId21" Type="http://schemas.microsoft.com/office/2007/relationships/hdphoto" Target="../media/image22.wdp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microsoft.com/office/2007/relationships/hdphoto" Target="../media/image20.wdp"/><Relationship Id="rId18" Type="http://schemas.openxmlformats.org/officeDocument/2006/relationships/image" Target="../media/image19.png"/><Relationship Id="rId17" Type="http://schemas.microsoft.com/office/2007/relationships/hdphoto" Target="../media/image18.wdp"/><Relationship Id="rId16" Type="http://schemas.openxmlformats.org/officeDocument/2006/relationships/image" Target="../media/image17.png"/><Relationship Id="rId15" Type="http://schemas.microsoft.com/office/2007/relationships/hdphoto" Target="../media/image16.wdp"/><Relationship Id="rId14" Type="http://schemas.openxmlformats.org/officeDocument/2006/relationships/image" Target="../media/image15.png"/><Relationship Id="rId13" Type="http://schemas.microsoft.com/office/2007/relationships/hdphoto" Target="../media/image14.wdp"/><Relationship Id="rId12" Type="http://schemas.openxmlformats.org/officeDocument/2006/relationships/image" Target="../media/image13.png"/><Relationship Id="rId11" Type="http://schemas.microsoft.com/office/2007/relationships/hdphoto" Target="../media/image12.wdp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5013" t="6318" r="6365" b="9973"/>
          <a:stretch>
            <a:fillRect/>
          </a:stretch>
        </p:blipFill>
        <p:spPr>
          <a:xfrm>
            <a:off x="11217597" y="59762"/>
            <a:ext cx="974403" cy="8559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442" y="2427044"/>
              <a:ext cx="1399144" cy="14066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pic>
        <p:nvPicPr>
          <p:cNvPr id="5" name="Picture 4" descr="Без назви-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076565" y="2315210"/>
            <a:ext cx="3434080" cy="343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12FA2B-833C-4491-B0E7-95A68EF71AEE}"/>
</file>

<file path=customXml/itemProps2.xml><?xml version="1.0" encoding="utf-8"?>
<ds:datastoreItem xmlns:ds="http://schemas.openxmlformats.org/officeDocument/2006/customXml" ds:itemID="{E56AE217-6B91-420F-BE99-561668C64D35}"/>
</file>

<file path=customXml/itemProps3.xml><?xml version="1.0" encoding="utf-8"?>
<ds:datastoreItem xmlns:ds="http://schemas.openxmlformats.org/officeDocument/2006/customXml" ds:itemID="{46F31F97-64B5-4155-8A73-9BF3DDF0F37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yanag</cp:lastModifiedBy>
  <cp:revision>30</cp:revision>
  <dcterms:created xsi:type="dcterms:W3CDTF">2022-09-25T14:05:00Z</dcterms:created>
  <dcterms:modified xsi:type="dcterms:W3CDTF">2024-07-05T16:40:57Z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