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7B2C"/>
    <a:srgbClr val="FF5D5D"/>
    <a:srgbClr val="FC3304"/>
    <a:srgbClr val="935645"/>
    <a:srgbClr val="905541"/>
    <a:srgbClr val="955944"/>
    <a:srgbClr val="D9B7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0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7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D8078D-338B-4DA2-8775-DF27607903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820745C-7E6C-4D60-940F-CEBBBB3642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D9E3770-E8F0-464B-9DD8-33552423F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EBC-96E2-46AB-A8E5-A78A22CAB473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EFF64CE-A760-46F6-903D-ED416180B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8E16161-CB11-4F9F-A541-046FF423A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72591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859A30-F52F-465E-AD50-E35817131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B467472-D109-4954-9AA2-CF078A9A1D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56BD857-A780-4133-A3F5-E41CE8CCF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EBC-96E2-46AB-A8E5-A78A22CAB473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1F85FBF-22EB-45E1-AEE2-EEEC9B396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C31758A-3E9E-44B6-9582-75EF79CDE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33776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22CA8CD-DFE3-4B10-8DAD-456BDB3FB2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5521CD5-378D-48D9-B7D8-4195EBB27C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38D091-DC03-4F5C-9500-1BDB4151B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EBC-96E2-46AB-A8E5-A78A22CAB473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63EA7EE-3E43-4180-9DEA-85AC75019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4E26C1E-E683-40EA-957C-45052EED4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88523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077C30-30F9-43DD-B46C-28B3BF569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A9DC9ED-4C41-4A22-A798-75CA05B6C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B23D6AA-5C67-48B0-A112-8720F6AAF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EBC-96E2-46AB-A8E5-A78A22CAB473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462C45B-A743-47D4-966A-146D89070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BF9755A-DCAA-4EB3-99B5-36D7DD3F6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19988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9DA744-DD0B-4324-83CE-C2FAD96E7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3ADE096-DCD2-4BBF-8FDF-7BBDF535D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6D6D63B-ADE3-4E0F-B8AC-1F3A7123D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EBC-96E2-46AB-A8E5-A78A22CAB473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D91F52B-D06C-4305-BAE3-2A56EBE08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4FCE46-802A-4C87-AF54-5220CC7EE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94392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A9C106-79CA-4B0E-B197-807EE86C3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0F5891B-B166-4FDA-BA7F-99FA89EB38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A951E82-A500-4BD5-9536-3A8E3DEDEC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E070CF8-3842-4A70-B7A5-5D652ACB1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EBC-96E2-46AB-A8E5-A78A22CAB473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23FA870-1C6F-4BC3-A0A6-BAFBC9C41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E5BAB69-FE2D-4286-B897-7D55F080A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31785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BD22EE-19C7-46C5-AF43-B81897CFD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A514CEC-4209-41BC-AA10-D762AA586C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75AF4FF-CD08-44FB-824B-9C901FDD3B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E2D28B1-D362-4A19-B785-B17A655853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5A5993B-5DEF-40ED-A6E1-9D38BC1F2A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406F62C-A531-4E95-B753-7E852AA4E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EBC-96E2-46AB-A8E5-A78A22CAB473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FB00706-0850-49C5-ACF9-96515543A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2379E13E-AFBF-497E-B2FF-6121566B5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98881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83B71B-AA57-49EE-B390-DFCE27DF1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6CA337B-88D7-47E7-A4D4-64FEF22B5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EBC-96E2-46AB-A8E5-A78A22CAB473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DC5E7BE3-A14E-4AB9-B1FA-DE7E5DE96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742C30A5-A998-46E9-B078-495AC9352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01941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8F001A7-3DF5-486E-ADF0-47C50DA45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EBC-96E2-46AB-A8E5-A78A22CAB473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53F7ADE-4812-4558-98E0-C7E0E3A29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C7E3D4D-20DF-4E5B-9900-C3614F289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01394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CE46F1-5E7E-4F2E-973A-DDC808A0B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43BADD0-5B7D-4C55-BA50-DB0195D23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D2919EA-043B-4A36-83F7-584EDB1D7C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74800A-9A47-4E9D-8BD8-518448F0B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EBC-96E2-46AB-A8E5-A78A22CAB473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E2F8DAC-ED03-417F-9345-300A66752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12DD72C-55F0-4761-8CE3-873CD1E41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34446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A228E6-2C8D-4E43-BB76-D02F69947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3075F53-D16C-4F8F-8794-0D43C4D3E6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F573A4E-578F-40D8-9C84-C6BFB63742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8EB8B2C-D340-433D-9A0E-8AE79C499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EBC-96E2-46AB-A8E5-A78A22CAB473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F4AB935-19A5-4EAE-B8A3-905E5B29C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9E322D7-76BF-4AAE-AA59-067B3D890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93384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CCC940A-523C-4A03-B6CE-418DA5491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C8047C2-38B5-4FC8-B10D-93111ABF1C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7216087-7B0C-4D67-8762-6528C0FD1B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A5EBC-96E2-46AB-A8E5-A78A22CAB473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F0BDDD4-A390-412A-8C9E-3B231F5F89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EC3FC67-DF38-40CC-89CB-A743BDCAA6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27753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A8BA7E-D993-4E64-AF1C-2AA28BE2F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45" cy="687686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EECAA8-86E5-4894-BFD1-8B3828360B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04" y="3074996"/>
            <a:ext cx="3783004" cy="3783004"/>
          </a:xfrm>
          <a:prstGeom prst="rect">
            <a:avLst/>
          </a:prstGeom>
        </p:spPr>
      </p:pic>
      <p:sp>
        <p:nvSpPr>
          <p:cNvPr id="22" name="Прямокутник: округлені кути 21">
            <a:extLst>
              <a:ext uri="{FF2B5EF4-FFF2-40B4-BE49-F238E27FC236}">
                <a16:creationId xmlns:a16="http://schemas.microsoft.com/office/drawing/2014/main" id="{3033A124-4C8F-4BF6-AF04-23711785C0FB}"/>
              </a:ext>
            </a:extLst>
          </p:cNvPr>
          <p:cNvSpPr/>
          <p:nvPr/>
        </p:nvSpPr>
        <p:spPr>
          <a:xfrm>
            <a:off x="4149613" y="784102"/>
            <a:ext cx="6574166" cy="3865770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id="{39352312-787E-4545-A4E8-35E1405D6E46}"/>
              </a:ext>
            </a:extLst>
          </p:cNvPr>
          <p:cNvSpPr/>
          <p:nvPr/>
        </p:nvSpPr>
        <p:spPr>
          <a:xfrm>
            <a:off x="4240718" y="5035199"/>
            <a:ext cx="3098338" cy="813876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0">
                      <a:schemeClr val="accent4">
                        <a:lumMod val="0"/>
                        <a:lumOff val="100000"/>
                      </a:schemeClr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atin typeface="Comic Sans MS" panose="030F0702030302020204" pitchFamily="66" charset="0"/>
              </a:rPr>
              <a:t>їстівне</a:t>
            </a:r>
            <a:endParaRPr lang="LID4096" sz="4000" dirty="0"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0">
                    <a:schemeClr val="accent4">
                      <a:lumMod val="0"/>
                      <a:lumOff val="100000"/>
                    </a:schemeClr>
                  </a:gs>
                  <a:gs pos="100000">
                    <a:schemeClr val="accent4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atin typeface="Comic Sans MS" panose="030F0702030302020204" pitchFamily="66" charset="0"/>
            </a:endParaRPr>
          </a:p>
        </p:txBody>
      </p:sp>
      <p:sp>
        <p:nvSpPr>
          <p:cNvPr id="35" name="Прямокутник: округлені кути 34">
            <a:extLst>
              <a:ext uri="{FF2B5EF4-FFF2-40B4-BE49-F238E27FC236}">
                <a16:creationId xmlns:a16="http://schemas.microsoft.com/office/drawing/2014/main" id="{3EB6D6E3-F0A8-4800-B497-64BBD4901B19}"/>
              </a:ext>
            </a:extLst>
          </p:cNvPr>
          <p:cNvSpPr/>
          <p:nvPr/>
        </p:nvSpPr>
        <p:spPr>
          <a:xfrm>
            <a:off x="7459244" y="5009028"/>
            <a:ext cx="3264534" cy="813876"/>
          </a:xfrm>
          <a:prstGeom prst="roundRect">
            <a:avLst/>
          </a:prstGeom>
          <a:solidFill>
            <a:srgbClr val="FF0000"/>
          </a:solidFill>
          <a:ln>
            <a:solidFill>
              <a:srgbClr val="FC330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700" dirty="0" err="1"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0">
                      <a:schemeClr val="accent4">
                        <a:lumMod val="0"/>
                        <a:lumOff val="100000"/>
                      </a:schemeClr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atin typeface="Comic Sans MS" panose="030F0702030302020204" pitchFamily="66" charset="0"/>
              </a:rPr>
              <a:t>неїстівне</a:t>
            </a:r>
            <a:endParaRPr lang="LID4096" sz="3700" dirty="0"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0">
                    <a:schemeClr val="accent4">
                      <a:lumMod val="0"/>
                      <a:lumOff val="100000"/>
                    </a:schemeClr>
                  </a:gs>
                  <a:gs pos="100000">
                    <a:schemeClr val="accent4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atin typeface="Comic Sans MS" panose="030F0702030302020204" pitchFamily="66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ED13090-CC2A-439D-BE52-FB27ECE75D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321" y="333788"/>
            <a:ext cx="4771386" cy="477138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663CD62-8A40-49E0-95CE-BB0B5D8099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892" y="786596"/>
            <a:ext cx="3850245" cy="3865771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95AD803-7E4C-4BC4-93B7-62F9FC3272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512" y="827979"/>
            <a:ext cx="3783004" cy="3783004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8D12B2C1-1FB9-4200-887E-88566DA8B7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904" y="366371"/>
            <a:ext cx="4706221" cy="4706221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BE3DE8C3-8FC1-4313-AF26-470E333ED7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0112" y="966280"/>
            <a:ext cx="3472117" cy="350640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0275B7D-2A1B-46F1-AB79-46C379C1DD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199" y="921309"/>
            <a:ext cx="3732823" cy="3732823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219938DB-B977-469F-814F-4CAB072435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106" y="884678"/>
            <a:ext cx="3783005" cy="3783005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DC924AA8-A4B8-4A2A-9933-6F158B428D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719" y="883023"/>
            <a:ext cx="3456724" cy="34567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1B5BFA2-6E99-41EF-9A0C-E40393FD92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295" y="296535"/>
            <a:ext cx="5038802" cy="503880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15BE4D1-D65E-4C26-9521-64DD57404FB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372" y="1114846"/>
            <a:ext cx="3249107" cy="324910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0EB2ECB-AE4C-43D4-B2CB-F3B41DB4395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04" y="430201"/>
            <a:ext cx="4324970" cy="432497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5EFE8E0-5CE4-479F-AE78-22785367D7F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157" y="269845"/>
            <a:ext cx="4835329" cy="4835329"/>
          </a:xfrm>
          <a:prstGeom prst="rect">
            <a:avLst/>
          </a:prstGeom>
        </p:spPr>
      </p:pic>
      <p:pic>
        <p:nvPicPr>
          <p:cNvPr id="6" name="Рисунок 5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D069CFC-AA26-0AD5-7DD4-A0F44DC2AB0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248" y="1099215"/>
            <a:ext cx="3456723" cy="3456723"/>
          </a:xfrm>
          <a:prstGeom prst="rect">
            <a:avLst/>
          </a:prstGeom>
        </p:spPr>
      </p:pic>
      <p:pic>
        <p:nvPicPr>
          <p:cNvPr id="10" name="Рисунок 9" descr="Изображение выглядит как фрукт, апельсин, яблок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CEFAEDF-51E9-7F1C-B236-193D8B1696D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106" y="660364"/>
            <a:ext cx="4363816" cy="436381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B316B6-22A1-445A-AA52-A1AA7855C0C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848" y="888451"/>
            <a:ext cx="3860751" cy="398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8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mph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"/>
                            </p:stCondLst>
                            <p:childTnLst>
                              <p:par>
                                <p:cTn id="15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6" presetClass="emph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6" presetClass="emph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4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26" presetClass="emph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4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26" presetClass="emph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25" grpId="1" animBg="1"/>
      <p:bldP spid="25" grpId="2" animBg="1"/>
      <p:bldP spid="25" grpId="4" animBg="1"/>
      <p:bldP spid="25" grpId="5" animBg="1"/>
      <p:bldP spid="25" grpId="6" animBg="1"/>
      <p:bldP spid="25" grpId="7" animBg="1"/>
      <p:bldP spid="25" grpId="8" animBg="1"/>
      <p:bldP spid="35" grpId="0" animBg="1"/>
      <p:bldP spid="35" grpId="1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2</Words>
  <Application>Microsoft Office PowerPoint</Application>
  <PresentationFormat>Широкоэкранный</PresentationFormat>
  <Paragraphs>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23</cp:revision>
  <dcterms:created xsi:type="dcterms:W3CDTF">2024-08-15T16:28:34Z</dcterms:created>
  <dcterms:modified xsi:type="dcterms:W3CDTF">2024-11-27T11:47:04Z</dcterms:modified>
</cp:coreProperties>
</file>