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2CF31-80E7-4566-B07C-48DB98EF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86760"/>
            <a:ext cx="3429000" cy="3429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