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CB02A8-2A68-4081-B63C-255C7ED16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1" y="2699875"/>
            <a:ext cx="3987506" cy="3987506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