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777" y="3822815"/>
            <a:ext cx="2849417" cy="284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54A8E4-56D4-4BCD-BE12-98DAA1E9F161}"/>
</file>

<file path=customXml/itemProps2.xml><?xml version="1.0" encoding="utf-8"?>
<ds:datastoreItem xmlns:ds="http://schemas.openxmlformats.org/officeDocument/2006/customXml" ds:itemID="{3D500EE7-4532-4165-AEC1-BC2ECFD28C10}"/>
</file>

<file path=customXml/itemProps3.xml><?xml version="1.0" encoding="utf-8"?>
<ds:datastoreItem xmlns:ds="http://schemas.openxmlformats.org/officeDocument/2006/customXml" ds:itemID="{C3BF3C65-B657-45EF-A03B-AE7FE1C5B9D1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