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E6CC-5D4B-4F88-A6AA-515FFD891D4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411" y="704512"/>
            <a:ext cx="7781578" cy="565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девочка 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0948" y="3140436"/>
            <a:ext cx="3030363" cy="303036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69383" y="3353251"/>
            <a:ext cx="2743200" cy="27555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39675" y="1289673"/>
            <a:ext cx="2755557" cy="20635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447"/>
          <a:stretch/>
        </p:blipFill>
        <p:spPr>
          <a:xfrm>
            <a:off x="6654759" y="4754275"/>
            <a:ext cx="1339710" cy="1401283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141542" y="3719925"/>
            <a:ext cx="2691144" cy="23465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4128984">
            <a:off x="2248007" y="2351999"/>
            <a:ext cx="1746309" cy="224887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7427" y="4068478"/>
            <a:ext cx="1080052" cy="102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65875" y="1398899"/>
            <a:ext cx="1101984" cy="11397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67" y="2716869"/>
            <a:ext cx="1148200" cy="12013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973143" y="6283138"/>
            <a:ext cx="1075453" cy="305439"/>
          </a:xfrm>
          <a:custGeom>
            <a:avLst/>
            <a:gdLst>
              <a:gd name="connsiteX0" fmla="*/ 0 w 1075453"/>
              <a:gd name="connsiteY0" fmla="*/ 93405 h 305439"/>
              <a:gd name="connsiteX1" fmla="*/ 384313 w 1075453"/>
              <a:gd name="connsiteY1" fmla="*/ 305439 h 305439"/>
              <a:gd name="connsiteX2" fmla="*/ 384313 w 1075453"/>
              <a:gd name="connsiteY2" fmla="*/ 305439 h 305439"/>
              <a:gd name="connsiteX3" fmla="*/ 556591 w 1075453"/>
              <a:gd name="connsiteY3" fmla="*/ 639 h 305439"/>
              <a:gd name="connsiteX4" fmla="*/ 1033669 w 1075453"/>
              <a:gd name="connsiteY4" fmla="*/ 225926 h 305439"/>
              <a:gd name="connsiteX5" fmla="*/ 1020417 w 1075453"/>
              <a:gd name="connsiteY5" fmla="*/ 252431 h 30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453" h="305439">
                <a:moveTo>
                  <a:pt x="0" y="93405"/>
                </a:moveTo>
                <a:lnTo>
                  <a:pt x="384313" y="305439"/>
                </a:lnTo>
                <a:lnTo>
                  <a:pt x="384313" y="305439"/>
                </a:lnTo>
                <a:cubicBezTo>
                  <a:pt x="413026" y="254639"/>
                  <a:pt x="448365" y="13891"/>
                  <a:pt x="556591" y="639"/>
                </a:cubicBezTo>
                <a:cubicBezTo>
                  <a:pt x="664817" y="-12613"/>
                  <a:pt x="956365" y="183961"/>
                  <a:pt x="1033669" y="225926"/>
                </a:cubicBezTo>
                <a:cubicBezTo>
                  <a:pt x="1110973" y="267891"/>
                  <a:pt x="1065695" y="260161"/>
                  <a:pt x="1020417" y="25243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8822" y="3737794"/>
            <a:ext cx="724897" cy="779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09526" y="2768490"/>
            <a:ext cx="321282" cy="371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56114" y="3279281"/>
            <a:ext cx="311685" cy="3001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34894" y="2901911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9050" y="3401959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3463897" y="5165429"/>
            <a:ext cx="1207924" cy="85466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2222512" y="5149517"/>
            <a:ext cx="1145163" cy="86842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соседними углами 41"/>
          <p:cNvSpPr/>
          <p:nvPr/>
        </p:nvSpPr>
        <p:spPr>
          <a:xfrm rot="2687421">
            <a:off x="1001921" y="4763784"/>
            <a:ext cx="1126671" cy="1155788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33188" y="4824433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82606" y="531685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2265" y="531602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433188" y="5775237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8" y="4476272"/>
            <a:ext cx="1212539" cy="9700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34" y="1543636"/>
            <a:ext cx="891922" cy="8919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3" y="2824153"/>
            <a:ext cx="990207" cy="99020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7" y="2107480"/>
            <a:ext cx="1113855" cy="11138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0" y="5395453"/>
            <a:ext cx="1012756" cy="7595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39">
            <a:off x="2549473" y="3158165"/>
            <a:ext cx="916271" cy="8664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568"/>
          <a:stretch/>
        </p:blipFill>
        <p:spPr>
          <a:xfrm>
            <a:off x="11324001" y="1488641"/>
            <a:ext cx="715405" cy="10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" y="2137594"/>
            <a:ext cx="1960560" cy="1960560"/>
          </a:xfrm>
          <a:prstGeom prst="rect">
            <a:avLst/>
          </a:prstGeom>
        </p:spPr>
      </p:pic>
      <p:pic>
        <p:nvPicPr>
          <p:cNvPr id="20" name="солнце 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803">
            <a:off x="-336905" y="-505878"/>
            <a:ext cx="3272088" cy="327208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DC1FEC48-0710-D32E-469E-EFC3310ACD4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02" y="4137080"/>
            <a:ext cx="946629" cy="94662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Фигурка животного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86E63D1C-5656-8663-E433-9F21A6FC00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4590" y1="24512" x2="54102" y2="28809"/>
                        <a14:foregroundMark x1="70410" y1="21484" x2="70605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90" y="5377872"/>
            <a:ext cx="698827" cy="6988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3A475C1E-30AD-B9E3-3A0F-353D90CC55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1265">
            <a:off x="965348" y="4843191"/>
            <a:ext cx="1075453" cy="10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6DAF2C-7A0D-4F4E-AB53-725819E9E74E}"/>
</file>

<file path=customXml/itemProps2.xml><?xml version="1.0" encoding="utf-8"?>
<ds:datastoreItem xmlns:ds="http://schemas.openxmlformats.org/officeDocument/2006/customXml" ds:itemID="{61808A8A-1601-47D0-984B-C2C1243C63D0}"/>
</file>

<file path=customXml/itemProps3.xml><?xml version="1.0" encoding="utf-8"?>
<ds:datastoreItem xmlns:ds="http://schemas.openxmlformats.org/officeDocument/2006/customXml" ds:itemID="{2AD5D2D4-65E6-4A64-B2B4-B231081E3228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2024-05-10T13:32:59Z</dcterms:created>
  <dcterms:modified xsi:type="dcterms:W3CDTF">2024-12-12T10:36:04Z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