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7" y="5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45" name="Google Shape;84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Белк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481" y="3068342"/>
            <a:ext cx="2863931" cy="2863931"/>
          </a:xfrm>
          <a:prstGeom prst="rect">
            <a:avLst/>
          </a:prstGeom>
        </p:spPr>
      </p:pic>
      <p:pic>
        <p:nvPicPr>
          <p:cNvPr id="68" name="целый ко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2F25966-66BF-468D-ACC4-33830C64D93D}"/>
</file>

<file path=customXml/itemProps2.xml><?xml version="1.0" encoding="utf-8"?>
<ds:datastoreItem xmlns:ds="http://schemas.openxmlformats.org/officeDocument/2006/customXml" ds:itemID="{A3C5FEC3-1B90-46D9-A598-0C06AA7706CE}"/>
</file>

<file path=customXml/itemProps3.xml><?xml version="1.0" encoding="utf-8"?>
<ds:datastoreItem xmlns:ds="http://schemas.openxmlformats.org/officeDocument/2006/customXml" ds:itemID="{C047FC7A-FAD7-4060-960D-F1CE1FB4BD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8</cp:revision>
  <dcterms:created xsi:type="dcterms:W3CDTF">2024-04-11T08:11:00Z</dcterms:created>
  <dcterms:modified xsi:type="dcterms:W3CDTF">2024-07-15T17:21:15Z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