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CE169-4DAD-6F47-4EF4-9608CAF59D4C}" v="1" dt="2025-11-12T11:29:13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B9CE169-4DAD-6F47-4EF4-9608CAF59D4C}"/>
    <pc:docChg chg="modSld">
      <pc:chgData name="somovaasya3" userId="S::somovaasya3_gmail.com#ext#@slideedu.onmicrosoft.com::05b36399-d501-4a7b-87fd-615099445ab5" providerId="AD" clId="Web-{BB9CE169-4DAD-6F47-4EF4-9608CAF59D4C}" dt="2025-11-12T11:29:13.435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BB9CE169-4DAD-6F47-4EF4-9608CAF59D4C}" dt="2025-11-12T11:29:13.435" v="0" actId="1076"/>
        <pc:sldMkLst>
          <pc:docMk/>
          <pc:sldMk cId="0" sldId="258"/>
        </pc:sldMkLst>
        <pc:picChg chg="mod">
          <ac:chgData name="somovaasya3" userId="S::somovaasya3_gmail.com#ext#@slideedu.onmicrosoft.com::05b36399-d501-4a7b-87fd-615099445ab5" providerId="AD" clId="Web-{BB9CE169-4DAD-6F47-4EF4-9608CAF59D4C}" dt="2025-11-12T11:29:13.435" v="0" actId="1076"/>
          <ac:picMkLst>
            <pc:docMk/>
            <pc:sldMk cId="0" sldId="258"/>
            <ac:picMk id="3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35104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384030" y="2529205"/>
            <a:ext cx="2758440" cy="275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50677 0.6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19219 0.675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32AD8-830A-4B58-B9E9-A928665B67F8}"/>
</file>

<file path=customXml/itemProps2.xml><?xml version="1.0" encoding="utf-8"?>
<ds:datastoreItem xmlns:ds="http://schemas.openxmlformats.org/officeDocument/2006/customXml" ds:itemID="{F6E61607-357F-4D26-AF9D-7E9503C46A7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59E6E6-9734-428B-9102-A554D6597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revision>1</cp:revision>
  <dcterms:created xsi:type="dcterms:W3CDTF">2024-05-07T12:30:00Z</dcterms:created>
  <dcterms:modified xsi:type="dcterms:W3CDTF">2025-11-12T11:29:14Z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