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3525" autoAdjust="0"/>
  </p:normalViewPr>
  <p:slideViewPr>
    <p:cSldViewPr snapToGrid="0" showGuides="1">
      <p:cViewPr>
        <p:scale>
          <a:sx n="25" d="100"/>
          <a:sy n="25" d="100"/>
        </p:scale>
        <p:origin x="3798" y="17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DF068-30AC-4326-9D86-712DB618BFE2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BD838-BDC7-46E9-8F0E-9252B3E1BAC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101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D838-BDC7-46E9-8F0E-9252B3E1BAC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705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BD712-9C80-A393-D057-3C45CE672F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AA458B-7AE7-87A9-0644-097C8A770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73D0CE-6E31-79FE-DC08-A31F00ACC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2D519F-4DB0-E721-8EED-884766F84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AF4691-B432-2E21-1770-1C49BA283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7504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DF907E-E0D6-0E08-020D-DE8094332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EE9025-8924-9BA9-FDBB-09790B8BD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5D2711-7942-43B1-1296-EE6FB8886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385A58-7F29-54DC-1FFF-F1991213C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EEA2-E35C-B382-7D71-5383AA099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51875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6F7AAB-9275-6283-BC69-C18DFF2B34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635737-911C-B984-BECA-D0C5CEA82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C88060-931B-08D4-FCEB-BBC442980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86DCCB-A894-FC8E-C025-0B1A8CBEA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F95CCA-8996-4BD5-67EA-0B89D5D65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630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8191A-14F9-E4F0-D079-863CC1B09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83ED1E-9125-BFD6-1DBD-67FC4B271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01B596-8CAA-1C2E-5114-56D461DA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34178D-912D-C1AF-634C-13329111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CEC2E4-11D9-1E5B-D752-403F94A66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964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D8CDD-5759-F541-D6F1-B06636585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DAEF83-C2FE-90B1-A5E1-F86040F80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A612EE-1A33-34DC-062E-17220999D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E26CC-A450-3220-3F7D-2695E7382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5C5136-FAE9-64F9-9803-C6CE9F1D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966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5C361B-E469-CDC0-5390-18D73F312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F80395-F757-C3F4-1E8C-2324353C7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0ACC1D-51BD-D98A-9A66-2DCF8E6B1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EBB61F-5A18-3A57-CC72-CDAE44845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87B67D-DCCA-4E63-40A7-6F5633670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CE50B5-5816-F461-7FD9-F4534CD1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681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C36F1-17FF-692F-C9DA-26673FF7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DAD77A-13D4-A43A-D3B9-A975A13C3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B16764-804A-EEF5-CBEA-2CAB1027B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69A563A-AFA4-67F3-AE41-CBC15F0157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06ACC6-D71E-72E7-5722-BECFF7E32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4186C6-41AE-522D-BBFA-AF9043434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C06E4E-98D8-6D3F-FE5A-AA62B5840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C09503-4DDC-7657-DD5C-891F470C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1880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E16D3-091B-5EE5-B5A8-6287C92E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EFFAA1-3211-861D-8D0C-15B21D013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AD4E52-AC64-8C6D-D19C-9731DB11C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F6DEE9-F1AF-826E-032A-46D6D30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29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AE0235-2B0D-0C6C-B9B7-5065B7273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0EF08D-3FA3-002E-AD5E-3CA1237A7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D30B7A-5B65-7E07-8842-7E704BD34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856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01B5AE-A19E-62EB-C54B-566A24708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81AB70-B3B2-35B6-6B76-3E7F9C7D7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4D0002-FD67-F1CC-2B4E-5C5A3F843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774259-9526-AB7E-78FB-F382E4C8C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CD285D-6357-E9A3-7645-A48140AF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EA978E-23E2-6AA5-F434-AD5561AB1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7825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439509-FCF4-CB93-095E-09A267439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DE6B84-A673-C9E2-883F-7D71A18FB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806986-66A1-FEF5-C38D-6DBC2B549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3CD1E0-5F06-FC6C-F6FE-08DD5A7A8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728F5-19E0-6E47-7DC1-75543B458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842D68-0ABD-3E95-8974-CF65C09B3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209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A6FF8-8751-D770-6A00-589D038AD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B0BF2F-3E8D-B0E0-AC27-91246184F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07CCA7-1AA9-CD81-36E7-164668A62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ACAFED-939A-8E06-FEC4-199FF9DE6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470BEB-D781-02F3-3D26-D83A652F3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119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50" Type="http://schemas.openxmlformats.org/officeDocument/2006/relationships/image" Target="../media/image4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3" Type="http://schemas.openxmlformats.org/officeDocument/2006/relationships/image" Target="../media/image51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52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6.png"/><Relationship Id="rId51" Type="http://schemas.openxmlformats.org/officeDocument/2006/relationships/image" Target="../media/image49.png"/><Relationship Id="rId3" Type="http://schemas.openxmlformats.org/officeDocument/2006/relationships/image" Target="../media/image1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4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00737B-AF39-4F88-806A-F15CAAB4A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BE8744BA-9F2C-6DBD-95E5-79681BD793D0}"/>
              </a:ext>
            </a:extLst>
          </p:cNvPr>
          <p:cNvSpPr/>
          <p:nvPr/>
        </p:nvSpPr>
        <p:spPr>
          <a:xfrm>
            <a:off x="2320413" y="752168"/>
            <a:ext cx="7551174" cy="15338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DB9A353-A89E-EAD1-DFE0-923595E78ABB}"/>
              </a:ext>
            </a:extLst>
          </p:cNvPr>
          <p:cNvSpPr/>
          <p:nvPr/>
        </p:nvSpPr>
        <p:spPr>
          <a:xfrm>
            <a:off x="682609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61AC8A5-9C11-1ACD-CC08-27E75A8EC348}"/>
              </a:ext>
            </a:extLst>
          </p:cNvPr>
          <p:cNvSpPr/>
          <p:nvPr/>
        </p:nvSpPr>
        <p:spPr>
          <a:xfrm>
            <a:off x="682608" y="515476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B92E032A-BA83-3B9B-18A6-F97D41B8A15C}"/>
              </a:ext>
            </a:extLst>
          </p:cNvPr>
          <p:cNvSpPr/>
          <p:nvPr/>
        </p:nvSpPr>
        <p:spPr>
          <a:xfrm>
            <a:off x="6794007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803AE0C2-1194-8A0B-0086-BD9010D66795}"/>
              </a:ext>
            </a:extLst>
          </p:cNvPr>
          <p:cNvSpPr/>
          <p:nvPr/>
        </p:nvSpPr>
        <p:spPr>
          <a:xfrm>
            <a:off x="6794006" y="515476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3" name="подаоркРисунок 40">
            <a:extLst>
              <a:ext uri="{FF2B5EF4-FFF2-40B4-BE49-F238E27FC236}">
                <a16:creationId xmlns:a16="http://schemas.microsoft.com/office/drawing/2014/main" id="{4679FE6D-A5D0-16DD-4FB5-3BB73460A0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64D1E74-B444-1EA3-7007-28D5103B0FA8}"/>
              </a:ext>
            </a:extLst>
          </p:cNvPr>
          <p:cNvGrpSpPr/>
          <p:nvPr/>
        </p:nvGrpSpPr>
        <p:grpSpPr>
          <a:xfrm>
            <a:off x="2245171" y="607009"/>
            <a:ext cx="7806304" cy="1727601"/>
            <a:chOff x="2245171" y="607009"/>
            <a:chExt cx="7806304" cy="1727601"/>
          </a:xfrm>
        </p:grpSpPr>
        <p:pic>
          <p:nvPicPr>
            <p:cNvPr id="3" name="Рисунок 2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86D42B-ED3D-32F5-D7D2-5E703DE77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5075" y="658210"/>
              <a:ext cx="1676400" cy="1676400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инжир, фрук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8B902B-E6FB-3539-C938-ECACB3300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0283" y="607009"/>
              <a:ext cx="1676399" cy="1676399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апельсин, хэллоуин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28B434-BBB2-65AE-0578-2B1190155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0329" y="738611"/>
              <a:ext cx="1428843" cy="1428843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зарисовка, рисунок, Человеческое лиц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2BC584-7045-F0F2-778E-06430AEC4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3316" y="738611"/>
              <a:ext cx="1583953" cy="158395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фрукт, еда, Натуральные продукты, виногр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B01E25-1BF9-EF7C-F76A-2900F9F7D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884" y="928534"/>
              <a:ext cx="1181100" cy="1181100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рисунок, зарисовка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94F47CD-0D81-0AF1-580A-F9AEB2670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5171" y="803581"/>
              <a:ext cx="1431006" cy="1431006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0F522662-AF46-E63B-C20E-F12AB623C7E7}"/>
              </a:ext>
            </a:extLst>
          </p:cNvPr>
          <p:cNvGrpSpPr/>
          <p:nvPr/>
        </p:nvGrpSpPr>
        <p:grpSpPr>
          <a:xfrm>
            <a:off x="587357" y="3415266"/>
            <a:ext cx="4733385" cy="1085360"/>
            <a:chOff x="587357" y="3415266"/>
            <a:chExt cx="4733385" cy="1085360"/>
          </a:xfrm>
        </p:grpSpPr>
        <p:pic>
          <p:nvPicPr>
            <p:cNvPr id="4" name="Рисунок 3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A649D0-ABAA-D4EC-13AF-80A5F33AF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27741" y="3438110"/>
              <a:ext cx="1062516" cy="1062516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инжир, фрук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BFB605-68CD-83DF-C698-38AE4D84C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3449" y="3415266"/>
              <a:ext cx="1062516" cy="1062516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апельсин, хэллоуин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089DA6-EE4F-DCA9-3E3F-A0F36FDB0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280612" y="3582714"/>
              <a:ext cx="905613" cy="905613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зарисовка, рисунок, Человеческое лиц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B618A4-385C-F013-105D-24F36B737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16819" y="3484404"/>
              <a:ext cx="1003923" cy="1003923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13" name="Рисунок 12" descr="Изображение выглядит как фрукт, еда, Натуральные продукты, виногр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542E8C-7935-1949-B932-494D55194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69949" flipH="1">
              <a:off x="2693627" y="3606027"/>
              <a:ext cx="748591" cy="748591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рисунок, зарисовка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47365C-0778-4765-7902-C46B11762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7357" y="3524854"/>
              <a:ext cx="906984" cy="906984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CAD907BE-C9A2-98D0-2593-E87182EC4000}"/>
              </a:ext>
            </a:extLst>
          </p:cNvPr>
          <p:cNvGrpSpPr/>
          <p:nvPr/>
        </p:nvGrpSpPr>
        <p:grpSpPr>
          <a:xfrm>
            <a:off x="587357" y="5107900"/>
            <a:ext cx="4947701" cy="1094968"/>
            <a:chOff x="587357" y="3400265"/>
            <a:chExt cx="4947701" cy="1094968"/>
          </a:xfrm>
        </p:grpSpPr>
        <p:pic>
          <p:nvPicPr>
            <p:cNvPr id="24" name="Рисунок 23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2B13A6-8A5E-0AD8-AA2D-0A714D7A1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542" y="3432717"/>
              <a:ext cx="1062516" cy="1062516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инжир, фрук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528CD8C-7FD5-DE66-DC40-1638A4A0A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6258" y="3400265"/>
              <a:ext cx="1062516" cy="1062516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апельсин, хэллоуин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4464F74-C382-DA98-5C62-25E799F92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7708" y="3571510"/>
              <a:ext cx="905613" cy="905613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27" name="Рисунок 26" descr="Изображение выглядит как зарисовка, рисунок, Человеческое лиц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9DA3A5-AAD9-FF82-B3E5-00AF96595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56617" y="3483675"/>
              <a:ext cx="1003923" cy="1003923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28" name="Рисунок 27" descr="Изображение выглядит как фрукт, еда, Натуральные продукты, виногр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0BA7F3-3897-8104-A673-A31E6C07E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368027" y="3604050"/>
              <a:ext cx="748591" cy="74859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рисунок, зарисовка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851C4E-102C-2671-1E78-8441E2F1F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7357" y="3524854"/>
              <a:ext cx="906984" cy="906984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42FE9BBE-BCCC-F495-EDDE-6413C1427578}"/>
              </a:ext>
            </a:extLst>
          </p:cNvPr>
          <p:cNvGrpSpPr/>
          <p:nvPr/>
        </p:nvGrpSpPr>
        <p:grpSpPr>
          <a:xfrm>
            <a:off x="6628374" y="3401253"/>
            <a:ext cx="4896245" cy="1123352"/>
            <a:chOff x="529909" y="3386251"/>
            <a:chExt cx="4896245" cy="1123352"/>
          </a:xfrm>
        </p:grpSpPr>
        <p:pic>
          <p:nvPicPr>
            <p:cNvPr id="31" name="Рисунок 30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6CDCBC-1AFB-AC4C-4F5D-9970C083A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9909" y="3447087"/>
              <a:ext cx="1062516" cy="1062516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32" name="Рисунок 31" descr="Изображение выглядит как инжир, фрук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3364B5-7629-87FC-83B8-5BFD96785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40263" y="3386251"/>
              <a:ext cx="1062516" cy="106251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апельсин, хэллоуин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29F0B82-3AEC-54F8-26B2-7E93D871C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00784" y="3480857"/>
              <a:ext cx="905613" cy="905613"/>
            </a:xfrm>
            <a:prstGeom prst="rect">
              <a:avLst/>
            </a:prstGeom>
            <a:scene3d>
              <a:camera prst="isometricOffAxis1Left"/>
              <a:lightRig rig="threePt" dir="t"/>
            </a:scene3d>
          </p:spPr>
        </p:pic>
        <p:pic>
          <p:nvPicPr>
            <p:cNvPr id="34" name="Рисунок 33" descr="Изображение выглядит как зарисовка, рисунок, Человеческое лиц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C05C34F-7A96-E1D9-1A4A-394DF33B7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339560" flipH="1">
              <a:off x="2260148" y="3471930"/>
              <a:ext cx="1003923" cy="1003923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фрукт, еда, Натуральные продукты, виногр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C0BF2D-3DEB-CF5E-1445-53057F71C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93693" y="3627234"/>
              <a:ext cx="748591" cy="748591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рисунок, зарисовка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C22962-CCB6-1F16-7E6A-302341E27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519170" y="3541360"/>
              <a:ext cx="906984" cy="906984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BF58748-9584-4F3F-D8EA-046D3CE9CA62}"/>
              </a:ext>
            </a:extLst>
          </p:cNvPr>
          <p:cNvGrpSpPr/>
          <p:nvPr/>
        </p:nvGrpSpPr>
        <p:grpSpPr>
          <a:xfrm>
            <a:off x="6725509" y="5132004"/>
            <a:ext cx="4947701" cy="1110442"/>
            <a:chOff x="587357" y="3432717"/>
            <a:chExt cx="4947701" cy="1110442"/>
          </a:xfrm>
        </p:grpSpPr>
        <p:pic>
          <p:nvPicPr>
            <p:cNvPr id="38" name="Рисунок 37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5FD487-7D7F-686A-5848-5B3DDDB64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72542" y="3432717"/>
              <a:ext cx="1062516" cy="106251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инжир, фрук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1C7C90B-CE8E-4643-BA1D-92E432555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49608" y="3480643"/>
              <a:ext cx="1062516" cy="1062516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0" name="Рисунок 39" descr="Изображение выглядит как апельсин, хэллоуин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13BBAE5-454A-0746-59C2-B6E79371B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93077" flipH="1">
              <a:off x="2033164" y="3480643"/>
              <a:ext cx="905613" cy="905613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рисовка, рисунок, Человеческое лиц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F0A9B6-17F6-41D1-E61C-D3FE55454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65796" y="3436263"/>
              <a:ext cx="1003923" cy="1003923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фрукт, еда, Натуральные продукты, виногр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A5E1D8D-6DC7-8D9D-3150-E90A5AC2E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53752" y="3696041"/>
              <a:ext cx="748591" cy="74859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3" name="Рисунок 42" descr="Изображение выглядит как рисунок, зарисовка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235641-10DE-B718-AFB7-177D94316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7357" y="3524854"/>
              <a:ext cx="906984" cy="906984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A0D86263-0A29-1E5A-F5AE-0114F5AF83C1}"/>
              </a:ext>
            </a:extLst>
          </p:cNvPr>
          <p:cNvSpPr/>
          <p:nvPr/>
        </p:nvSpPr>
        <p:spPr>
          <a:xfrm>
            <a:off x="689969" y="5150347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55791B53-184B-4590-7FA8-FD1B778DE15C}"/>
              </a:ext>
            </a:extLst>
          </p:cNvPr>
          <p:cNvSpPr/>
          <p:nvPr/>
        </p:nvSpPr>
        <p:spPr>
          <a:xfrm>
            <a:off x="6790182" y="3447737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A62C6FA0-0CBE-41B3-9AB9-4F023451927D}"/>
              </a:ext>
            </a:extLst>
          </p:cNvPr>
          <p:cNvSpPr/>
          <p:nvPr/>
        </p:nvSpPr>
        <p:spPr>
          <a:xfrm>
            <a:off x="6793080" y="515446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9145D81E-BC5B-8FAF-1A93-70B8FE2F2E3A}"/>
              </a:ext>
            </a:extLst>
          </p:cNvPr>
          <p:cNvSpPr/>
          <p:nvPr/>
        </p:nvSpPr>
        <p:spPr>
          <a:xfrm>
            <a:off x="682607" y="345660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E1CE54DB-1F8E-D356-B4FC-51FF9428E07B}"/>
              </a:ext>
            </a:extLst>
          </p:cNvPr>
          <p:cNvGrpSpPr/>
          <p:nvPr/>
        </p:nvGrpSpPr>
        <p:grpSpPr>
          <a:xfrm>
            <a:off x="2432024" y="746412"/>
            <a:ext cx="7464048" cy="1511013"/>
            <a:chOff x="2432024" y="746412"/>
            <a:chExt cx="7464048" cy="1511013"/>
          </a:xfrm>
        </p:grpSpPr>
        <p:pic>
          <p:nvPicPr>
            <p:cNvPr id="49" name="Рисунок 48" descr="Изображение выглядит как строительство, мультфильм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B3E504-7005-A4FF-73F1-47770B7D1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024" y="797419"/>
              <a:ext cx="1460006" cy="1460006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рисунок, зарисовка, пожарный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94A453-C102-C120-45B6-743B0A22C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1118" y="746412"/>
              <a:ext cx="1373136" cy="1448230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F028E9B-3253-60DA-08E0-899176C1E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8182" y="872821"/>
              <a:ext cx="1309202" cy="1309202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одежда, Одежда повышенной видимости, желтый, жи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44BE0B-3404-C906-02DC-FAC19D6C7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6066" y="797419"/>
              <a:ext cx="1460006" cy="1460006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инструмент, ножниц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C4E3EB-8A1F-5F5D-847B-82C20C9A6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3240" y="844593"/>
              <a:ext cx="1309203" cy="1309203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беспозвоночный, насекомое, жук, членистоног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D617D1-275F-9602-8B45-BDA3AF10B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6333" y="752168"/>
              <a:ext cx="1481182" cy="1481182"/>
            </a:xfrm>
            <a:prstGeom prst="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754CDA31-1C9B-C555-D833-652BECD2BA60}"/>
              </a:ext>
            </a:extLst>
          </p:cNvPr>
          <p:cNvGrpSpPr/>
          <p:nvPr/>
        </p:nvGrpSpPr>
        <p:grpSpPr>
          <a:xfrm>
            <a:off x="715949" y="3505269"/>
            <a:ext cx="4681015" cy="961871"/>
            <a:chOff x="715949" y="3505269"/>
            <a:chExt cx="4681015" cy="961871"/>
          </a:xfrm>
        </p:grpSpPr>
        <p:pic>
          <p:nvPicPr>
            <p:cNvPr id="56" name="Рисунок 55" descr="Изображение выглядит как строительство, мультфильм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D90B4D-C093-209D-FFB1-3EBFA3E4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5949" y="3539559"/>
              <a:ext cx="922354" cy="922354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рисунок, зарисовка, пожарный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6924FB-F8D7-17BB-C9BB-CBCDD5A1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9490" y="3532942"/>
              <a:ext cx="867474" cy="914914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5F4BC4-DA07-BE06-D85E-1DD56F1A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74078" flipH="1">
              <a:off x="3778008" y="3568172"/>
              <a:ext cx="827084" cy="827084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одежда, Одежда повышенной видимости, желтый, жи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C73AB7-776C-7D5B-136D-119CC0D2C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08845" y="3544786"/>
              <a:ext cx="922354" cy="92235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60" name="Рисунок 59" descr="Изображение выглядит как инструмент, ножниц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3633EF-B103-C2F7-9671-68C48D791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6064" y="3528572"/>
              <a:ext cx="827085" cy="827084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беспозвоночный, насекомое, жук, членистоног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6A7AA3-3422-7197-8D25-565B52B69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58051" y="3505269"/>
              <a:ext cx="935732" cy="935731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26AA15C5-5705-2338-D74A-920DA549EF41}"/>
              </a:ext>
            </a:extLst>
          </p:cNvPr>
          <p:cNvGrpSpPr/>
          <p:nvPr/>
        </p:nvGrpSpPr>
        <p:grpSpPr>
          <a:xfrm>
            <a:off x="775882" y="5180509"/>
            <a:ext cx="4655454" cy="1021195"/>
            <a:chOff x="775882" y="3469006"/>
            <a:chExt cx="4655454" cy="1021195"/>
          </a:xfrm>
        </p:grpSpPr>
        <p:pic>
          <p:nvPicPr>
            <p:cNvPr id="63" name="Рисунок 62" descr="Изображение выглядит как строительство, мультфильм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6F10E1-952B-D73D-090A-537121969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28188" y="3567847"/>
              <a:ext cx="922354" cy="92235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64" name="Рисунок 63" descr="Изображение выглядит как рисунок, зарисовка, пожарный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25EB2D0-A144-ACAC-302E-A60DE3493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9125" y="3507336"/>
              <a:ext cx="867474" cy="914914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67287FE-5713-66A8-7C27-62D5D5729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5882" y="3569361"/>
              <a:ext cx="827084" cy="827084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66" name="Рисунок 65" descr="Изображение выглядит как одежда, Одежда повышенной видимости, желтый, жи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2372B93-7CDB-45FE-CDA0-596DB984B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08982" y="3539559"/>
              <a:ext cx="922354" cy="922354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67" name="Рисунок 66" descr="Изображение выглядит как инструмент, ножниц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B3A5BA-8784-BC94-8B01-97152A5FF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38825" flipH="1">
              <a:off x="1595543" y="3576994"/>
              <a:ext cx="827085" cy="827084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еспозвоночный, насекомое, жук, членистоног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558479-AD33-7DD4-F2C1-554C6E981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239279" y="3469006"/>
              <a:ext cx="935732" cy="935731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5CA3EA1C-E3BD-5C7E-5980-983D02155875}"/>
              </a:ext>
            </a:extLst>
          </p:cNvPr>
          <p:cNvGrpSpPr/>
          <p:nvPr/>
        </p:nvGrpSpPr>
        <p:grpSpPr>
          <a:xfrm>
            <a:off x="6827347" y="3504163"/>
            <a:ext cx="4715387" cy="954577"/>
            <a:chOff x="715949" y="3507336"/>
            <a:chExt cx="4715387" cy="954577"/>
          </a:xfrm>
        </p:grpSpPr>
        <p:pic>
          <p:nvPicPr>
            <p:cNvPr id="70" name="Рисунок 69" descr="Изображение выглядит как строительство, мультфильм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4096A9D-26E9-3292-37BF-E04BB81A5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5949" y="3539559"/>
              <a:ext cx="922354" cy="922354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71" name="Рисунок 70" descr="Изображение выглядит как рисунок, зарисовка, пожарный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6329BE-0C79-0DA5-4F68-77B39C135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39125" y="3507336"/>
              <a:ext cx="867474" cy="91491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72" name="Рисунок 71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260CDD-FD7C-67B3-20BF-C07E2191A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83435" flipH="1">
              <a:off x="3728859" y="3551251"/>
              <a:ext cx="827084" cy="827084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одежда, Одежда повышенной видимости, желтый, жи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74F5B8-D63F-D367-0710-ED6BA4ECD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08982" y="3539559"/>
              <a:ext cx="922354" cy="922354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инструмент, ножниц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7967FA9-11D4-9A87-A8D2-8D134B995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77131" y="3569361"/>
              <a:ext cx="827085" cy="827084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беспозвоночный, насекомое, жук, членистоног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78CF42-E95E-739F-1D1F-46308BC03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33624" y="3510972"/>
              <a:ext cx="935732" cy="935731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735C6576-43C9-BA93-23BB-554BE8CFA2DE}"/>
              </a:ext>
            </a:extLst>
          </p:cNvPr>
          <p:cNvGrpSpPr/>
          <p:nvPr/>
        </p:nvGrpSpPr>
        <p:grpSpPr>
          <a:xfrm>
            <a:off x="6840226" y="5212765"/>
            <a:ext cx="4697729" cy="949506"/>
            <a:chOff x="715949" y="3539559"/>
            <a:chExt cx="4697729" cy="949506"/>
          </a:xfrm>
        </p:grpSpPr>
        <p:pic>
          <p:nvPicPr>
            <p:cNvPr id="81" name="Рисунок 80" descr="Изображение выглядит как строительство, мультфильм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2B73066-3CD9-6DE7-68ED-950B0B4B9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5949" y="3539559"/>
              <a:ext cx="922354" cy="922354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исунок, зарисовка, пожарный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3AE5020-21B8-F322-8E38-73BD80E83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320901" y="3539559"/>
              <a:ext cx="867474" cy="914914"/>
            </a:xfrm>
            <a:prstGeom prst="rect">
              <a:avLst/>
            </a:prstGeom>
          </p:spPr>
        </p:pic>
        <p:pic>
          <p:nvPicPr>
            <p:cNvPr id="83" name="Рисунок 82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DBFE76-BA27-D4FF-70B2-F0E5263A4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77352" y="3607657"/>
              <a:ext cx="827084" cy="827084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одежда, Одежда повышенной видимости, желтый, жи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8566D4-59CD-8589-B09D-595A54B9A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50431" y="3566403"/>
              <a:ext cx="922354" cy="922354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85" name="Рисунок 84" descr="Изображение выглядит как инструмент, ножниц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ECE2E66-7351-5317-3206-4F3F445BB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6246" y="3607658"/>
              <a:ext cx="827085" cy="827084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86" name="Рисунок 85" descr="Изображение выглядит как беспозвоночный, насекомое, жук, членистоног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92FE282-935F-06D8-7269-93D0D4379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2101" flipH="1">
              <a:off x="4477946" y="3553334"/>
              <a:ext cx="935732" cy="935731"/>
            </a:xfrm>
            <a:prstGeom prst="rect">
              <a:avLst/>
            </a:prstGeom>
          </p:spPr>
        </p:pic>
      </p:grp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2C431648-53C5-AC19-89EF-86579C31082B}"/>
              </a:ext>
            </a:extLst>
          </p:cNvPr>
          <p:cNvSpPr/>
          <p:nvPr/>
        </p:nvSpPr>
        <p:spPr>
          <a:xfrm>
            <a:off x="6790181" y="3451906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1E907927-D45D-14E0-C5AD-0639F032126E}"/>
              </a:ext>
            </a:extLst>
          </p:cNvPr>
          <p:cNvSpPr/>
          <p:nvPr/>
        </p:nvSpPr>
        <p:spPr>
          <a:xfrm>
            <a:off x="683428" y="514077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CFA3F147-25BF-005A-0E58-42FD82ED4F10}"/>
              </a:ext>
            </a:extLst>
          </p:cNvPr>
          <p:cNvSpPr/>
          <p:nvPr/>
        </p:nvSpPr>
        <p:spPr>
          <a:xfrm>
            <a:off x="6803578" y="515348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A874BCF7-6BA0-BB03-06EE-3F7BEE7A4CD6}"/>
              </a:ext>
            </a:extLst>
          </p:cNvPr>
          <p:cNvSpPr/>
          <p:nvPr/>
        </p:nvSpPr>
        <p:spPr>
          <a:xfrm>
            <a:off x="679243" y="345645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456EB601-3632-41AE-0AAE-2B8C5C533BA5}"/>
              </a:ext>
            </a:extLst>
          </p:cNvPr>
          <p:cNvGrpSpPr/>
          <p:nvPr/>
        </p:nvGrpSpPr>
        <p:grpSpPr>
          <a:xfrm>
            <a:off x="2320413" y="678066"/>
            <a:ext cx="7454837" cy="1682033"/>
            <a:chOff x="2320413" y="678066"/>
            <a:chExt cx="7454837" cy="1682033"/>
          </a:xfrm>
        </p:grpSpPr>
        <p:pic>
          <p:nvPicPr>
            <p:cNvPr id="92" name="Рисунок 91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8C60F6-8930-04E7-19A8-3D695AD61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5572" y="843323"/>
              <a:ext cx="1449678" cy="1449678"/>
            </a:xfrm>
            <a:prstGeom prst="rect">
              <a:avLst/>
            </a:prstGeom>
          </p:spPr>
        </p:pic>
        <p:pic>
          <p:nvPicPr>
            <p:cNvPr id="93" name="Рисунок 92" descr="Изображение выглядит как текст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B5C3A1-53C9-7677-2411-38E2CAB5B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3216" y="752168"/>
              <a:ext cx="1533832" cy="1533832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19BEF7-188A-2936-F562-B26ED02F1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0880">
              <a:off x="7399984" y="891837"/>
              <a:ext cx="1219830" cy="1219830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растение, Цветоножка, лепесток, орхид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1BF3B0-68BB-157B-6989-F3D15DE5F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768" y="678066"/>
              <a:ext cx="1682033" cy="1682033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млекопитающее, дикобраз, еж, Еж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A19678-3E7F-5189-8906-4308E438D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9646" y="889535"/>
              <a:ext cx="1320895" cy="1320895"/>
            </a:xfrm>
            <a:prstGeom prst="rect">
              <a:avLst/>
            </a:prstGeom>
          </p:spPr>
        </p:pic>
        <p:pic>
          <p:nvPicPr>
            <p:cNvPr id="97" name="Рисунок 96" descr="Изображение выглядит как млекопитающее, жираф, Жирафовые, Земное живот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212AB5-FE39-7822-C6E2-E3872C918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413" y="754048"/>
              <a:ext cx="1530071" cy="1530071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3390E8F2-E2A5-3AB4-F69B-D23022202AB1}"/>
              </a:ext>
            </a:extLst>
          </p:cNvPr>
          <p:cNvGrpSpPr/>
          <p:nvPr/>
        </p:nvGrpSpPr>
        <p:grpSpPr>
          <a:xfrm>
            <a:off x="792401" y="3438197"/>
            <a:ext cx="4570240" cy="1052751"/>
            <a:chOff x="792401" y="3438197"/>
            <a:chExt cx="4570240" cy="1052751"/>
          </a:xfrm>
        </p:grpSpPr>
        <p:pic>
          <p:nvPicPr>
            <p:cNvPr id="99" name="Рисунок 98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AF6D8E-C9D2-D683-D7F1-4ACE501F8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2401" y="3519125"/>
              <a:ext cx="907325" cy="907325"/>
            </a:xfrm>
            <a:prstGeom prst="rect">
              <a:avLst/>
            </a:prstGeom>
            <a:scene3d>
              <a:camera prst="obliqueTopLeft"/>
              <a:lightRig rig="threePt" dir="t"/>
            </a:scene3d>
          </p:spPr>
        </p:pic>
        <p:pic>
          <p:nvPicPr>
            <p:cNvPr id="100" name="Рисунок 99" descr="Изображение выглядит как текст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F42C1C-7E36-5E88-3664-8B4712E86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55705" y="3493163"/>
              <a:ext cx="959995" cy="959995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101" name="Рисунок 100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8475B1-A129-F25B-CDF8-49AFE5D9F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573066">
              <a:off x="3899419" y="3591428"/>
              <a:ext cx="763467" cy="763467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растение, Цветоножка, лепесток, орхид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B5FB77-9892-AE0E-7F60-76B911B5A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78647" y="3438197"/>
              <a:ext cx="1052751" cy="105275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103" name="Рисунок 102" descr="Изображение выглядит как млекопитающее, дикобраз, еж, Еж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9DA582-AAC4-7E4C-58F1-E6E35AABB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29275" y="3575530"/>
              <a:ext cx="826722" cy="826722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04" name="Рисунок 103" descr="Изображение выглядит как млекопитающее, жираф, Жирафовые, Земное живот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AA8081-1255-356C-422E-1FDE6FEB0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05000" y="3476120"/>
              <a:ext cx="957641" cy="957641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D2E94C63-F21A-626B-0C69-6AFADD333EC9}"/>
              </a:ext>
            </a:extLst>
          </p:cNvPr>
          <p:cNvGrpSpPr/>
          <p:nvPr/>
        </p:nvGrpSpPr>
        <p:grpSpPr>
          <a:xfrm>
            <a:off x="632785" y="5159047"/>
            <a:ext cx="4780984" cy="1059651"/>
            <a:chOff x="655522" y="3430764"/>
            <a:chExt cx="4780984" cy="1059651"/>
          </a:xfrm>
        </p:grpSpPr>
        <p:pic>
          <p:nvPicPr>
            <p:cNvPr id="106" name="Рисунок 105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449081-B4A8-A958-A037-9A4C8A37E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8027" y="3583090"/>
              <a:ext cx="907325" cy="90732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07" name="Рисунок 106" descr="Изображение выглядит как текст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D9E6A6-6DD9-5734-7100-314667D16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78306" y="3488079"/>
              <a:ext cx="959995" cy="959995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581488-A174-1C49-970D-3FDE6F21F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9120" flipH="1">
              <a:off x="4673039" y="3605682"/>
              <a:ext cx="763467" cy="763467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растение, Цветоножка, лепесток, орхид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179F08-2B73-BBC5-33BF-5C6AFAE12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38284" y="3430764"/>
              <a:ext cx="1052751" cy="105275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110" name="Рисунок 109" descr="Изображение выглядит как млекопитающее, дикобраз, еж, Еж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EE7AF3-5728-8D0E-32DA-8FA26DC56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31298" y="3598284"/>
              <a:ext cx="826722" cy="826722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11" name="Рисунок 110" descr="Изображение выглядит как млекопитающее, жираф, Жирафовые, Земное живот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3E697E5-FF3F-1091-BC3F-75841BB82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5522" y="3489256"/>
              <a:ext cx="957641" cy="957641"/>
            </a:xfrm>
            <a:prstGeom prst="rect">
              <a:avLst/>
            </a:prstGeom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2264AEF8-5F0E-A227-1867-9CFB64E83A75}"/>
              </a:ext>
            </a:extLst>
          </p:cNvPr>
          <p:cNvGrpSpPr/>
          <p:nvPr/>
        </p:nvGrpSpPr>
        <p:grpSpPr>
          <a:xfrm>
            <a:off x="6785614" y="3462516"/>
            <a:ext cx="4683394" cy="1052751"/>
            <a:chOff x="748419" y="3430640"/>
            <a:chExt cx="4683394" cy="1052751"/>
          </a:xfrm>
        </p:grpSpPr>
        <p:pic>
          <p:nvPicPr>
            <p:cNvPr id="113" name="Рисунок 112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175308-C6BB-20BA-7BDD-73E6AABEA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74711" y="3543345"/>
              <a:ext cx="907325" cy="907325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14" name="Рисунок 113" descr="Изображение выглядит как текст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942390A-1185-DD43-41EF-45E79A341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05652" y="3516625"/>
              <a:ext cx="959995" cy="959995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115" name="Рисунок 114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1012FB-9745-CA21-2420-4AB360B26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62691" flipH="1">
              <a:off x="3973516" y="3568499"/>
              <a:ext cx="763467" cy="763467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растение, Цветоножка, лепесток, орхид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47A420C-7023-9320-A0DF-CE433E9B7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59407" flipH="1">
              <a:off x="2166902" y="3430640"/>
              <a:ext cx="1052751" cy="1052751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млекопитающее, дикобраз, еж, Еж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1472F9-38F7-F302-1CF2-5AF16EF35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05091" y="3602766"/>
              <a:ext cx="826722" cy="82672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млекопитающее, жираф, Жирафовые, Земное живот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CEFED1-24B2-895B-70D0-3C889E4BF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419" y="3453264"/>
              <a:ext cx="957641" cy="957641"/>
            </a:xfrm>
            <a:prstGeom prst="rect">
              <a:avLst/>
            </a:prstGeom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B2995F83-53FC-8E2C-E9C1-9F7FC11E6E8F}"/>
              </a:ext>
            </a:extLst>
          </p:cNvPr>
          <p:cNvGrpSpPr/>
          <p:nvPr/>
        </p:nvGrpSpPr>
        <p:grpSpPr>
          <a:xfrm>
            <a:off x="6733495" y="5178505"/>
            <a:ext cx="4704699" cy="1052751"/>
            <a:chOff x="655522" y="3482095"/>
            <a:chExt cx="4704699" cy="1052751"/>
          </a:xfrm>
        </p:grpSpPr>
        <p:pic>
          <p:nvPicPr>
            <p:cNvPr id="120" name="Рисунок 119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EDD800-3125-DAD3-0F8C-18DE66028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2896" y="3558454"/>
              <a:ext cx="907325" cy="90732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121" name="Рисунок 120" descr="Изображение выглядит как текст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4F0D61-09A6-9E25-184D-43ACA027A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29292" y="3513076"/>
              <a:ext cx="959995" cy="959995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22" name="Рисунок 121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F782E8-621C-F77E-294C-73ABC95A6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0880" flipH="1" flipV="1">
              <a:off x="3845159" y="3576833"/>
              <a:ext cx="763467" cy="763467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растение, Цветоножка, лепесток, орхид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B5A61E-80EC-C158-B312-C5395FD02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95101" y="3482095"/>
              <a:ext cx="1052751" cy="1052751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24" name="Рисунок 123" descr="Изображение выглядит как млекопитающее, дикобраз, еж, Еж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31544C-0E10-82E4-F51D-10A35B9E4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74235" y="3593926"/>
              <a:ext cx="826722" cy="826722"/>
            </a:xfrm>
            <a:prstGeom prst="rect">
              <a:avLst/>
            </a:prstGeom>
          </p:spPr>
        </p:pic>
        <p:pic>
          <p:nvPicPr>
            <p:cNvPr id="125" name="Рисунок 124" descr="Изображение выглядит как млекопитающее, жираф, Жирафовые, Земное живот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31AB81-3260-6838-20BC-C1F6D5E7E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5522" y="3489256"/>
              <a:ext cx="957641" cy="957641"/>
            </a:xfrm>
            <a:prstGeom prst="rect">
              <a:avLst/>
            </a:prstGeom>
          </p:spPr>
        </p:pic>
      </p:grpSp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27AED76F-F0A3-7513-D919-93A8CA80AD21}"/>
              </a:ext>
            </a:extLst>
          </p:cNvPr>
          <p:cNvSpPr/>
          <p:nvPr/>
        </p:nvSpPr>
        <p:spPr>
          <a:xfrm>
            <a:off x="6802652" y="5154164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35923D71-7FA7-CDF3-2379-A192325AB107}"/>
              </a:ext>
            </a:extLst>
          </p:cNvPr>
          <p:cNvSpPr/>
          <p:nvPr/>
        </p:nvSpPr>
        <p:spPr>
          <a:xfrm>
            <a:off x="6803578" y="3447737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9" name="Прямоугольник: скругленные углы 88">
            <a:extLst>
              <a:ext uri="{FF2B5EF4-FFF2-40B4-BE49-F238E27FC236}">
                <a16:creationId xmlns:a16="http://schemas.microsoft.com/office/drawing/2014/main" id="{D2DBD932-275D-1E4E-9040-45BDBB8825E4}"/>
              </a:ext>
            </a:extLst>
          </p:cNvPr>
          <p:cNvSpPr/>
          <p:nvPr/>
        </p:nvSpPr>
        <p:spPr>
          <a:xfrm>
            <a:off x="685878" y="515918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0" name="Прямоугольник: скругленные углы 89">
            <a:extLst>
              <a:ext uri="{FF2B5EF4-FFF2-40B4-BE49-F238E27FC236}">
                <a16:creationId xmlns:a16="http://schemas.microsoft.com/office/drawing/2014/main" id="{E2D41AA7-72DF-7310-8623-964E1394991A}"/>
              </a:ext>
            </a:extLst>
          </p:cNvPr>
          <p:cNvSpPr/>
          <p:nvPr/>
        </p:nvSpPr>
        <p:spPr>
          <a:xfrm>
            <a:off x="675877" y="3443941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22" name="Группа 321">
            <a:extLst>
              <a:ext uri="{FF2B5EF4-FFF2-40B4-BE49-F238E27FC236}">
                <a16:creationId xmlns:a16="http://schemas.microsoft.com/office/drawing/2014/main" id="{282B281A-852C-8D25-FC3E-188F883C1372}"/>
              </a:ext>
            </a:extLst>
          </p:cNvPr>
          <p:cNvGrpSpPr/>
          <p:nvPr/>
        </p:nvGrpSpPr>
        <p:grpSpPr>
          <a:xfrm>
            <a:off x="2347871" y="767090"/>
            <a:ext cx="7625202" cy="1548612"/>
            <a:chOff x="2347871" y="767090"/>
            <a:chExt cx="7625202" cy="1548612"/>
          </a:xfrm>
        </p:grpSpPr>
        <p:pic>
          <p:nvPicPr>
            <p:cNvPr id="323" name="Рисунок 322" descr="Изображение выглядит как мультфильм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DE8CAD-387B-86CD-1A61-DD9BB8E9F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7255" y="782163"/>
              <a:ext cx="1450080" cy="1450080"/>
            </a:xfrm>
            <a:prstGeom prst="rect">
              <a:avLst/>
            </a:prstGeom>
          </p:spPr>
        </p:pic>
        <p:pic>
          <p:nvPicPr>
            <p:cNvPr id="324" name="Рисунок 323" descr="Изображение выглядит как рисунок, Человеческое лицо, мультфильм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CD3849-D079-C6F4-083A-A183C034A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3898" y="873474"/>
              <a:ext cx="1338123" cy="1338123"/>
            </a:xfrm>
            <a:prstGeom prst="rect">
              <a:avLst/>
            </a:prstGeom>
          </p:spPr>
        </p:pic>
        <p:pic>
          <p:nvPicPr>
            <p:cNvPr id="325" name="Рисунок 324" descr="Изображение выглядит как лошадь, жеребец, кобыла, гри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E53EE8-1CDC-20CD-7490-CBE485C4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0899" y="781870"/>
              <a:ext cx="1533832" cy="1533832"/>
            </a:xfrm>
            <a:prstGeom prst="rect">
              <a:avLst/>
            </a:prstGeom>
          </p:spPr>
        </p:pic>
        <p:pic>
          <p:nvPicPr>
            <p:cNvPr id="326" name="Рисунок 325" descr="Изображение выглядит как катание на сноуборде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6F6F01-80CD-9B2C-DB7E-565B9CEE8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5630" y="767090"/>
              <a:ext cx="1537443" cy="1537443"/>
            </a:xfrm>
            <a:prstGeom prst="rect">
              <a:avLst/>
            </a:prstGeom>
          </p:spPr>
        </p:pic>
        <p:pic>
          <p:nvPicPr>
            <p:cNvPr id="327" name="Рисунок 32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C971E31-607B-82A2-C1E9-E679BE18E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871" y="861872"/>
              <a:ext cx="1384860" cy="1384860"/>
            </a:xfrm>
            <a:prstGeom prst="rect">
              <a:avLst/>
            </a:prstGeom>
          </p:spPr>
        </p:pic>
        <p:pic>
          <p:nvPicPr>
            <p:cNvPr id="328" name="Рисунок 327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4A19CE-02B1-DBF6-688E-B698857D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4396" y="978716"/>
              <a:ext cx="1312307" cy="1312307"/>
            </a:xfrm>
            <a:prstGeom prst="rect">
              <a:avLst/>
            </a:prstGeom>
          </p:spPr>
        </p:pic>
      </p:grpSp>
      <p:grpSp>
        <p:nvGrpSpPr>
          <p:cNvPr id="329" name="Группа 328">
            <a:extLst>
              <a:ext uri="{FF2B5EF4-FFF2-40B4-BE49-F238E27FC236}">
                <a16:creationId xmlns:a16="http://schemas.microsoft.com/office/drawing/2014/main" id="{CEC93211-B68C-8E52-E09C-E9B4BFA03007}"/>
              </a:ext>
            </a:extLst>
          </p:cNvPr>
          <p:cNvGrpSpPr/>
          <p:nvPr/>
        </p:nvGrpSpPr>
        <p:grpSpPr>
          <a:xfrm>
            <a:off x="728638" y="3478017"/>
            <a:ext cx="4669203" cy="1075736"/>
            <a:chOff x="728638" y="3478017"/>
            <a:chExt cx="4669203" cy="1075736"/>
          </a:xfrm>
        </p:grpSpPr>
        <p:pic>
          <p:nvPicPr>
            <p:cNvPr id="330" name="Рисунок 329" descr="Изображение выглядит как мультфильм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E44A8D9-587B-E0DA-0E0D-F446C260E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98070" y="3481514"/>
              <a:ext cx="948013" cy="948013"/>
            </a:xfrm>
            <a:prstGeom prst="rect">
              <a:avLst/>
            </a:prstGeom>
          </p:spPr>
        </p:pic>
        <p:pic>
          <p:nvPicPr>
            <p:cNvPr id="331" name="Рисунок 330" descr="Изображение выглядит как рисунок, Человеческое лицо, мультфильм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4E545CA-9367-B56C-0545-7EA400322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11623" y="3553830"/>
              <a:ext cx="874820" cy="874819"/>
            </a:xfrm>
            <a:prstGeom prst="rect">
              <a:avLst/>
            </a:prstGeom>
          </p:spPr>
        </p:pic>
        <p:pic>
          <p:nvPicPr>
            <p:cNvPr id="332" name="Рисунок 331" descr="Изображение выглядит как лошадь, жеребец, кобыла, гри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83C69D-E684-6650-8079-A7CC50E02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94354" y="3550986"/>
              <a:ext cx="1002768" cy="1002767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33" name="Рисунок 332" descr="Изображение выглядит как катание на сноуборде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2ABDF28-88D5-7F10-1E5E-636764233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2232012" y="3478017"/>
              <a:ext cx="1005128" cy="1005128"/>
            </a:xfrm>
            <a:prstGeom prst="rect">
              <a:avLst/>
            </a:prstGeom>
          </p:spPr>
        </p:pic>
        <p:pic>
          <p:nvPicPr>
            <p:cNvPr id="334" name="Рисунок 333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BC1F81-82F5-09DC-70E7-6155B776C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907246" flipH="1">
              <a:off x="728637" y="3535292"/>
              <a:ext cx="905375" cy="905374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35" name="Рисунок 334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0C116C-ECEF-5F01-6BB1-0072B4462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9899" y="3594338"/>
              <a:ext cx="857942" cy="857942"/>
            </a:xfrm>
            <a:prstGeom prst="rect">
              <a:avLst/>
            </a:prstGeom>
          </p:spPr>
        </p:pic>
      </p:grpSp>
      <p:grpSp>
        <p:nvGrpSpPr>
          <p:cNvPr id="336" name="Группа 335">
            <a:extLst>
              <a:ext uri="{FF2B5EF4-FFF2-40B4-BE49-F238E27FC236}">
                <a16:creationId xmlns:a16="http://schemas.microsoft.com/office/drawing/2014/main" id="{5CA08394-38F2-9C29-2257-DB2202F9F926}"/>
              </a:ext>
            </a:extLst>
          </p:cNvPr>
          <p:cNvGrpSpPr/>
          <p:nvPr/>
        </p:nvGrpSpPr>
        <p:grpSpPr>
          <a:xfrm>
            <a:off x="506585" y="5154766"/>
            <a:ext cx="4843371" cy="1059823"/>
            <a:chOff x="483078" y="3432949"/>
            <a:chExt cx="4843371" cy="1059823"/>
          </a:xfrm>
        </p:grpSpPr>
        <p:pic>
          <p:nvPicPr>
            <p:cNvPr id="337" name="Рисунок 336" descr="Изображение выглядит как мультфильм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CAE6C3-6597-4FBB-8EF2-B1138DBB8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3447" y="3483733"/>
              <a:ext cx="948013" cy="948013"/>
            </a:xfrm>
            <a:prstGeom prst="rect">
              <a:avLst/>
            </a:prstGeom>
          </p:spPr>
        </p:pic>
        <p:pic>
          <p:nvPicPr>
            <p:cNvPr id="338" name="Рисунок 337" descr="Изображение выглядит как рисунок, Человеческое лицо, мультфильм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A3CBA7-AF81-AE80-6075-1F9B7E248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77042" y="3508768"/>
              <a:ext cx="874820" cy="874819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39" name="Рисунок 338" descr="Изображение выглядит как лошадь, жеребец, кобыла, гри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BF1113F-23AD-A582-C232-B0F159CD4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52343" y="3490005"/>
              <a:ext cx="1002768" cy="1002767"/>
            </a:xfrm>
            <a:prstGeom prst="rect">
              <a:avLst/>
            </a:prstGeom>
          </p:spPr>
        </p:pic>
        <p:pic>
          <p:nvPicPr>
            <p:cNvPr id="340" name="Рисунок 339" descr="Изображение выглядит как катание на сноуборде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F48D20-A0A1-172B-D3CF-4A9DA9790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483078" y="3432949"/>
              <a:ext cx="1005128" cy="1005128"/>
            </a:xfrm>
            <a:prstGeom prst="rect">
              <a:avLst/>
            </a:prstGeom>
          </p:spPr>
        </p:pic>
        <p:pic>
          <p:nvPicPr>
            <p:cNvPr id="341" name="Рисунок 340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F6C90A-138D-A8E9-DA40-09C3C75B5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21074" y="3562076"/>
              <a:ext cx="905375" cy="905374"/>
            </a:xfrm>
            <a:prstGeom prst="rect">
              <a:avLst/>
            </a:prstGeom>
          </p:spPr>
        </p:pic>
        <p:pic>
          <p:nvPicPr>
            <p:cNvPr id="342" name="Рисунок 34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2ED04A-1F62-A90E-0AE2-3DCA20FD3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2039781" y="3550344"/>
              <a:ext cx="857942" cy="857942"/>
            </a:xfrm>
            <a:prstGeom prst="rect">
              <a:avLst/>
            </a:prstGeom>
          </p:spPr>
        </p:pic>
      </p:grpSp>
      <p:grpSp>
        <p:nvGrpSpPr>
          <p:cNvPr id="343" name="Группа 342">
            <a:extLst>
              <a:ext uri="{FF2B5EF4-FFF2-40B4-BE49-F238E27FC236}">
                <a16:creationId xmlns:a16="http://schemas.microsoft.com/office/drawing/2014/main" id="{263738B3-E566-2A54-8A4A-422AA8187DA3}"/>
              </a:ext>
            </a:extLst>
          </p:cNvPr>
          <p:cNvGrpSpPr/>
          <p:nvPr/>
        </p:nvGrpSpPr>
        <p:grpSpPr>
          <a:xfrm>
            <a:off x="6752554" y="3457000"/>
            <a:ext cx="4985100" cy="1087543"/>
            <a:chOff x="638137" y="3480151"/>
            <a:chExt cx="4985100" cy="1087543"/>
          </a:xfrm>
        </p:grpSpPr>
        <p:pic>
          <p:nvPicPr>
            <p:cNvPr id="344" name="Рисунок 343" descr="Изображение выглядит как мультфильм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F80537-A5F7-66F0-501A-686365F57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87978" y="3489814"/>
              <a:ext cx="948013" cy="948013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45" name="Рисунок 344" descr="Изображение выглядит как рисунок, Человеческое лицо, мультфильм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BAE131-F442-C2FD-D27E-FF21FFE91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50049" y="3557393"/>
              <a:ext cx="874820" cy="874819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46" name="Рисунок 345" descr="Изображение выглядит как лошадь, жеребец, кобыла, гри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92A5F11-00A2-9462-EA75-669FFFB68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7416" y="3518457"/>
              <a:ext cx="1002768" cy="1002767"/>
            </a:xfrm>
            <a:prstGeom prst="rect">
              <a:avLst/>
            </a:prstGeom>
          </p:spPr>
        </p:pic>
        <p:pic>
          <p:nvPicPr>
            <p:cNvPr id="347" name="Рисунок 346" descr="Изображение выглядит как катание на сноуборде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A3E038-FCE9-CE50-99A2-55A9B8B6D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18109" y="3480151"/>
              <a:ext cx="1005128" cy="1005128"/>
            </a:xfrm>
            <a:prstGeom prst="rect">
              <a:avLst/>
            </a:prstGeom>
          </p:spPr>
        </p:pic>
        <p:pic>
          <p:nvPicPr>
            <p:cNvPr id="348" name="Рисунок 34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6576FE-3733-9E3F-5370-A08D55A71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8137" y="3542116"/>
              <a:ext cx="905375" cy="905374"/>
            </a:xfrm>
            <a:prstGeom prst="rect">
              <a:avLst/>
            </a:prstGeom>
          </p:spPr>
        </p:pic>
        <p:pic>
          <p:nvPicPr>
            <p:cNvPr id="349" name="Рисунок 348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09EC6E-011D-E86E-92D7-DBB62D20F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3978098" y="3709752"/>
              <a:ext cx="857942" cy="857942"/>
            </a:xfrm>
            <a:prstGeom prst="rect">
              <a:avLst/>
            </a:prstGeom>
          </p:spPr>
        </p:pic>
      </p:grpSp>
      <p:grpSp>
        <p:nvGrpSpPr>
          <p:cNvPr id="350" name="Группа 349">
            <a:extLst>
              <a:ext uri="{FF2B5EF4-FFF2-40B4-BE49-F238E27FC236}">
                <a16:creationId xmlns:a16="http://schemas.microsoft.com/office/drawing/2014/main" id="{F49F2716-CE68-981A-5A91-5ED334D74262}"/>
              </a:ext>
            </a:extLst>
          </p:cNvPr>
          <p:cNvGrpSpPr/>
          <p:nvPr/>
        </p:nvGrpSpPr>
        <p:grpSpPr>
          <a:xfrm>
            <a:off x="6776061" y="5186310"/>
            <a:ext cx="4897766" cy="1005128"/>
            <a:chOff x="638137" y="3487644"/>
            <a:chExt cx="4897766" cy="1005128"/>
          </a:xfrm>
        </p:grpSpPr>
        <p:pic>
          <p:nvPicPr>
            <p:cNvPr id="351" name="Рисунок 350" descr="Изображение выглядит как мультфильм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DDC3C85-E6A0-2F6B-9B65-1E270B678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04631" y="3490005"/>
              <a:ext cx="948013" cy="948013"/>
            </a:xfrm>
            <a:prstGeom prst="rect">
              <a:avLst/>
            </a:prstGeom>
          </p:spPr>
        </p:pic>
        <p:pic>
          <p:nvPicPr>
            <p:cNvPr id="352" name="Рисунок 351" descr="Изображение выглядит как рисунок, Человеческое лицо, мультфильм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1A287B-ACE6-74AE-CF82-4DCE975F8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217916" y="3549701"/>
              <a:ext cx="874820" cy="874819"/>
            </a:xfrm>
            <a:prstGeom prst="rect">
              <a:avLst/>
            </a:prstGeom>
          </p:spPr>
        </p:pic>
        <p:pic>
          <p:nvPicPr>
            <p:cNvPr id="355" name="Рисунок 354" descr="Изображение выглядит как лошадь, жеребец, кобыла, гри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317C2C-BBBF-DDCA-3319-43F4E4D8B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53284" y="3490005"/>
              <a:ext cx="1002768" cy="1002767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56" name="Рисунок 355" descr="Изображение выглядит как катание на сноуборде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C1C72E-8C6F-3C7C-6EFA-6E9CE2D9D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0775" y="3487644"/>
              <a:ext cx="1005128" cy="1005128"/>
            </a:xfrm>
            <a:prstGeom prst="rect">
              <a:avLst/>
            </a:prstGeom>
          </p:spPr>
        </p:pic>
        <p:pic>
          <p:nvPicPr>
            <p:cNvPr id="357" name="Рисунок 35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4DA7B7-3339-053F-2F73-FD237A537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8137" y="3542116"/>
              <a:ext cx="905375" cy="905374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58" name="Рисунок 357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8F8D7F-6196-5053-ECCC-9E639119B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615052" flipH="1">
              <a:off x="2393891" y="3612156"/>
              <a:ext cx="857942" cy="857942"/>
            </a:xfrm>
            <a:prstGeom prst="rect">
              <a:avLst/>
            </a:prstGeom>
          </p:spPr>
        </p:pic>
      </p:grpSp>
      <p:sp>
        <p:nvSpPr>
          <p:cNvPr id="126" name="Прямоугольник: скругленные углы 125">
            <a:extLst>
              <a:ext uri="{FF2B5EF4-FFF2-40B4-BE49-F238E27FC236}">
                <a16:creationId xmlns:a16="http://schemas.microsoft.com/office/drawing/2014/main" id="{A1675B48-9C04-E96A-912A-A9C996DE4293}"/>
              </a:ext>
            </a:extLst>
          </p:cNvPr>
          <p:cNvSpPr/>
          <p:nvPr/>
        </p:nvSpPr>
        <p:spPr>
          <a:xfrm>
            <a:off x="6803578" y="5159185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7" name="Прямоугольник: скругленные углы 126">
            <a:extLst>
              <a:ext uri="{FF2B5EF4-FFF2-40B4-BE49-F238E27FC236}">
                <a16:creationId xmlns:a16="http://schemas.microsoft.com/office/drawing/2014/main" id="{95998B40-3BE8-4662-3A89-3D7DBF06FE9D}"/>
              </a:ext>
            </a:extLst>
          </p:cNvPr>
          <p:cNvSpPr/>
          <p:nvPr/>
        </p:nvSpPr>
        <p:spPr>
          <a:xfrm>
            <a:off x="6807403" y="345062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20" name="Прямоугольник: скругленные углы 319">
            <a:extLst>
              <a:ext uri="{FF2B5EF4-FFF2-40B4-BE49-F238E27FC236}">
                <a16:creationId xmlns:a16="http://schemas.microsoft.com/office/drawing/2014/main" id="{EE2143D0-E4FD-CC98-C26A-6BAB284A003E}"/>
              </a:ext>
            </a:extLst>
          </p:cNvPr>
          <p:cNvSpPr/>
          <p:nvPr/>
        </p:nvSpPr>
        <p:spPr>
          <a:xfrm>
            <a:off x="675877" y="515019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321" name="Прямоугольник: скругленные углы 320">
            <a:extLst>
              <a:ext uri="{FF2B5EF4-FFF2-40B4-BE49-F238E27FC236}">
                <a16:creationId xmlns:a16="http://schemas.microsoft.com/office/drawing/2014/main" id="{3175B5E1-747F-FC39-5834-3027509FA3E3}"/>
              </a:ext>
            </a:extLst>
          </p:cNvPr>
          <p:cNvSpPr/>
          <p:nvPr/>
        </p:nvSpPr>
        <p:spPr>
          <a:xfrm>
            <a:off x="669145" y="345370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63" name="Группа 362">
            <a:extLst>
              <a:ext uri="{FF2B5EF4-FFF2-40B4-BE49-F238E27FC236}">
                <a16:creationId xmlns:a16="http://schemas.microsoft.com/office/drawing/2014/main" id="{9A9712FA-7D0A-7E67-522D-FC94FB56B1D9}"/>
              </a:ext>
            </a:extLst>
          </p:cNvPr>
          <p:cNvGrpSpPr/>
          <p:nvPr/>
        </p:nvGrpSpPr>
        <p:grpSpPr>
          <a:xfrm>
            <a:off x="2343637" y="745064"/>
            <a:ext cx="7425787" cy="1528943"/>
            <a:chOff x="2343637" y="745064"/>
            <a:chExt cx="7425787" cy="1528943"/>
          </a:xfrm>
        </p:grpSpPr>
        <p:pic>
          <p:nvPicPr>
            <p:cNvPr id="364" name="Рисунок 363" descr="Изображение выглядит как аксессуар, Багаж и сумки, чемодан, баг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D8927D-C2B0-23B9-1580-0F36396F5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7992" y="843052"/>
              <a:ext cx="1351432" cy="1351432"/>
            </a:xfrm>
            <a:prstGeom prst="rect">
              <a:avLst/>
            </a:prstGeom>
          </p:spPr>
        </p:pic>
        <p:pic>
          <p:nvPicPr>
            <p:cNvPr id="365" name="Рисунок 364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54C2691-DFE2-3984-A594-0A3F9E26F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0345" y="804944"/>
              <a:ext cx="1427647" cy="1427647"/>
            </a:xfrm>
            <a:prstGeom prst="rect">
              <a:avLst/>
            </a:prstGeom>
          </p:spPr>
        </p:pic>
        <p:pic>
          <p:nvPicPr>
            <p:cNvPr id="366" name="Рисунок 365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4A3BEC-F19B-0AAC-A539-E77FA1CC0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0199" y="745064"/>
              <a:ext cx="1455203" cy="1455203"/>
            </a:xfrm>
            <a:prstGeom prst="rect">
              <a:avLst/>
            </a:prstGeom>
          </p:spPr>
        </p:pic>
        <p:pic>
          <p:nvPicPr>
            <p:cNvPr id="367" name="Рисунок 366" descr="Изображение выглядит как пружина, спиральная пружина, природа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CC3141E-EB73-B084-4B03-285CC1515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204" y="860393"/>
              <a:ext cx="1413614" cy="1413614"/>
            </a:xfrm>
            <a:prstGeom prst="rect">
              <a:avLst/>
            </a:prstGeom>
          </p:spPr>
        </p:pic>
        <p:pic>
          <p:nvPicPr>
            <p:cNvPr id="368" name="Рисунок 367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7750366-0069-44B9-DE37-5DB1E42E8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66" y="830131"/>
              <a:ext cx="1413614" cy="1413614"/>
            </a:xfrm>
            <a:prstGeom prst="rect">
              <a:avLst/>
            </a:prstGeom>
          </p:spPr>
        </p:pic>
        <p:pic>
          <p:nvPicPr>
            <p:cNvPr id="369" name="Рисунок 368" descr="Изображение выглядит как одежда, верхняя одежда, пальто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A15281-ECB9-9BA6-7A22-14DAC5CDA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3637" y="857096"/>
              <a:ext cx="1323975" cy="1323975"/>
            </a:xfrm>
            <a:prstGeom prst="rect">
              <a:avLst/>
            </a:prstGeom>
          </p:spPr>
        </p:pic>
      </p:grpSp>
      <p:grpSp>
        <p:nvGrpSpPr>
          <p:cNvPr id="370" name="Группа 369">
            <a:extLst>
              <a:ext uri="{FF2B5EF4-FFF2-40B4-BE49-F238E27FC236}">
                <a16:creationId xmlns:a16="http://schemas.microsoft.com/office/drawing/2014/main" id="{36EFF53B-6817-19B3-CEDD-0E783E0427E8}"/>
              </a:ext>
            </a:extLst>
          </p:cNvPr>
          <p:cNvGrpSpPr/>
          <p:nvPr/>
        </p:nvGrpSpPr>
        <p:grpSpPr>
          <a:xfrm>
            <a:off x="679813" y="3485358"/>
            <a:ext cx="4706930" cy="940345"/>
            <a:chOff x="2339236" y="751736"/>
            <a:chExt cx="7412471" cy="1480855"/>
          </a:xfrm>
        </p:grpSpPr>
        <p:pic>
          <p:nvPicPr>
            <p:cNvPr id="371" name="Рисунок 370" descr="Изображение выглядит как аксессуар, Багаж и сумки, чемодан, баг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CDC6ED-5E60-811B-C9D2-BABE83834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5518" y="878394"/>
              <a:ext cx="1351432" cy="1351431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72" name="Рисунок 371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86A737-4D02-B5BE-D191-80EF4788D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990345" y="804944"/>
              <a:ext cx="1427647" cy="1427647"/>
            </a:xfrm>
            <a:prstGeom prst="rect">
              <a:avLst/>
            </a:prstGeom>
          </p:spPr>
        </p:pic>
        <p:pic>
          <p:nvPicPr>
            <p:cNvPr id="373" name="Рисунок 372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50F06DA-EF90-636E-0B7A-722E999C7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236" y="751736"/>
              <a:ext cx="1455203" cy="1455203"/>
            </a:xfrm>
            <a:prstGeom prst="rect">
              <a:avLst/>
            </a:prstGeom>
          </p:spPr>
        </p:pic>
        <p:pic>
          <p:nvPicPr>
            <p:cNvPr id="374" name="Рисунок 373" descr="Изображение выглядит как пружина, спиральная пружина, природа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10AE2A-6D0B-BD3B-8FD9-AAD669E1E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539241">
              <a:off x="3423367" y="797525"/>
              <a:ext cx="1413614" cy="1413615"/>
            </a:xfrm>
            <a:prstGeom prst="rect">
              <a:avLst/>
            </a:prstGeom>
          </p:spPr>
        </p:pic>
        <p:pic>
          <p:nvPicPr>
            <p:cNvPr id="375" name="Рисунок 374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223563-2E55-A606-8714-6ADCDDC9C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8093" y="806185"/>
              <a:ext cx="1413614" cy="1413614"/>
            </a:xfrm>
            <a:prstGeom prst="rect">
              <a:avLst/>
            </a:prstGeom>
          </p:spPr>
        </p:pic>
        <p:pic>
          <p:nvPicPr>
            <p:cNvPr id="376" name="Рисунок 375" descr="Изображение выглядит как одежда, верхняя одежда, пальто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DF74F9D-FD12-76F3-58C1-498CDE122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3305" y="832305"/>
              <a:ext cx="1323975" cy="1323975"/>
            </a:xfrm>
            <a:prstGeom prst="rect">
              <a:avLst/>
            </a:prstGeom>
          </p:spPr>
        </p:pic>
      </p:grpSp>
      <p:grpSp>
        <p:nvGrpSpPr>
          <p:cNvPr id="377" name="Группа 376">
            <a:extLst>
              <a:ext uri="{FF2B5EF4-FFF2-40B4-BE49-F238E27FC236}">
                <a16:creationId xmlns:a16="http://schemas.microsoft.com/office/drawing/2014/main" id="{96BEFC93-D69D-6349-0CA7-3C97D242533C}"/>
              </a:ext>
            </a:extLst>
          </p:cNvPr>
          <p:cNvGrpSpPr/>
          <p:nvPr/>
        </p:nvGrpSpPr>
        <p:grpSpPr>
          <a:xfrm>
            <a:off x="682607" y="5201237"/>
            <a:ext cx="4715387" cy="970881"/>
            <a:chOff x="2343637" y="745064"/>
            <a:chExt cx="7425787" cy="1528943"/>
          </a:xfrm>
        </p:grpSpPr>
        <p:pic>
          <p:nvPicPr>
            <p:cNvPr id="378" name="Рисунок 377" descr="Изображение выглядит как аксессуар, Багаж и сумки, чемодан, баг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615DEF5-D493-1E05-5409-0D8BB0EDC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7992" y="843052"/>
              <a:ext cx="1351432" cy="1351432"/>
            </a:xfrm>
            <a:prstGeom prst="rect">
              <a:avLst/>
            </a:prstGeom>
          </p:spPr>
        </p:pic>
        <p:pic>
          <p:nvPicPr>
            <p:cNvPr id="379" name="Рисунок 378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D8F06A6-1DEE-8152-9CF7-A40F10A43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0345" y="804944"/>
              <a:ext cx="1427647" cy="1427647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80" name="Рисунок 379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07C3453-1BD8-869E-E12E-E75A57260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60198" y="745064"/>
              <a:ext cx="1455203" cy="1455203"/>
            </a:xfrm>
            <a:prstGeom prst="rect">
              <a:avLst/>
            </a:prstGeom>
          </p:spPr>
        </p:pic>
        <p:pic>
          <p:nvPicPr>
            <p:cNvPr id="381" name="Рисунок 380" descr="Изображение выглядит как пружина, спиральная пружина, природа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B4EB5-D398-FAAB-ED13-83426A4E4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204" y="860393"/>
              <a:ext cx="1413614" cy="1413614"/>
            </a:xfrm>
            <a:prstGeom prst="rect">
              <a:avLst/>
            </a:prstGeom>
          </p:spPr>
        </p:pic>
        <p:pic>
          <p:nvPicPr>
            <p:cNvPr id="382" name="Рисунок 381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4729A0-AD3E-5A54-0F3E-EED35E1A6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685126">
              <a:off x="5675266" y="830132"/>
              <a:ext cx="1413614" cy="1413614"/>
            </a:xfrm>
            <a:prstGeom prst="rect">
              <a:avLst/>
            </a:prstGeom>
          </p:spPr>
        </p:pic>
        <p:pic>
          <p:nvPicPr>
            <p:cNvPr id="383" name="Рисунок 382" descr="Изображение выглядит как одежда, верхняя одежда, пальто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97D7FBF-8433-FD49-31DD-2AF9E6290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3637" y="857096"/>
              <a:ext cx="1323975" cy="1323975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384" name="Группа 383">
            <a:extLst>
              <a:ext uri="{FF2B5EF4-FFF2-40B4-BE49-F238E27FC236}">
                <a16:creationId xmlns:a16="http://schemas.microsoft.com/office/drawing/2014/main" id="{584E6537-EF17-F662-28E8-14234DE02782}"/>
              </a:ext>
            </a:extLst>
          </p:cNvPr>
          <p:cNvGrpSpPr/>
          <p:nvPr/>
        </p:nvGrpSpPr>
        <p:grpSpPr>
          <a:xfrm>
            <a:off x="6794004" y="3512762"/>
            <a:ext cx="4608770" cy="977489"/>
            <a:chOff x="2343637" y="818839"/>
            <a:chExt cx="7257887" cy="1539349"/>
          </a:xfrm>
        </p:grpSpPr>
        <p:pic>
          <p:nvPicPr>
            <p:cNvPr id="385" name="Рисунок 384" descr="Изображение выглядит как аксессуар, Багаж и сумки, чемодан, баг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7E0B83-7B97-912B-BED6-78EDC0D34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029326" y="911368"/>
              <a:ext cx="1351433" cy="1351431"/>
            </a:xfrm>
            <a:prstGeom prst="rect">
              <a:avLst/>
            </a:prstGeom>
          </p:spPr>
        </p:pic>
        <p:pic>
          <p:nvPicPr>
            <p:cNvPr id="386" name="Рисунок 385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66CBF88-D3D6-B8F1-65CA-DB3DA99F1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3877" y="901166"/>
              <a:ext cx="1427647" cy="1427647"/>
            </a:xfrm>
            <a:prstGeom prst="rect">
              <a:avLst/>
            </a:prstGeom>
          </p:spPr>
        </p:pic>
        <p:pic>
          <p:nvPicPr>
            <p:cNvPr id="387" name="Рисунок 386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398227-CB52-5178-C540-BB06239C7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514443">
              <a:off x="3284017" y="818839"/>
              <a:ext cx="1455203" cy="1455203"/>
            </a:xfrm>
            <a:prstGeom prst="rect">
              <a:avLst/>
            </a:prstGeom>
          </p:spPr>
        </p:pic>
        <p:pic>
          <p:nvPicPr>
            <p:cNvPr id="388" name="Рисунок 387" descr="Изображение выглядит как пружина, спиральная пружина, природа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8F1B9B-98C9-5BE8-B9BF-97B04BC42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9964">
              <a:off x="4480992" y="944574"/>
              <a:ext cx="1413614" cy="1413614"/>
            </a:xfrm>
            <a:prstGeom prst="rect">
              <a:avLst/>
            </a:prstGeom>
          </p:spPr>
        </p:pic>
        <p:pic>
          <p:nvPicPr>
            <p:cNvPr id="389" name="Рисунок 388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196D3B-7CBF-70AD-A01D-CCAB303D2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9803" y="918543"/>
              <a:ext cx="1413614" cy="141361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90" name="Рисунок 389" descr="Изображение выглядит как одежда, верхняя одежда, пальто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6944FE-BAF6-80FD-067F-5EB135228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3637" y="857095"/>
              <a:ext cx="1323975" cy="1323975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grpSp>
        <p:nvGrpSpPr>
          <p:cNvPr id="391" name="Группа 390">
            <a:extLst>
              <a:ext uri="{FF2B5EF4-FFF2-40B4-BE49-F238E27FC236}">
                <a16:creationId xmlns:a16="http://schemas.microsoft.com/office/drawing/2014/main" id="{8220DC1C-12EF-B05E-A08D-2E530BE8A35A}"/>
              </a:ext>
            </a:extLst>
          </p:cNvPr>
          <p:cNvGrpSpPr/>
          <p:nvPr/>
        </p:nvGrpSpPr>
        <p:grpSpPr>
          <a:xfrm>
            <a:off x="6811379" y="5186031"/>
            <a:ext cx="4656933" cy="995339"/>
            <a:chOff x="2370999" y="745064"/>
            <a:chExt cx="7333733" cy="1567459"/>
          </a:xfrm>
        </p:grpSpPr>
        <p:pic>
          <p:nvPicPr>
            <p:cNvPr id="392" name="Рисунок 391" descr="Изображение выглядит как аксессуар, Багаж и сумки, чемодан, баг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C587F1-CF2E-D013-6912-305A01BFD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370999" y="868059"/>
              <a:ext cx="1351433" cy="1351433"/>
            </a:xfrm>
            <a:prstGeom prst="rect">
              <a:avLst/>
            </a:prstGeom>
          </p:spPr>
        </p:pic>
        <p:pic>
          <p:nvPicPr>
            <p:cNvPr id="393" name="Рисунок 392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09A18F-C686-A29B-EB69-F5D8510D8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9803" y="870306"/>
              <a:ext cx="1427647" cy="1427647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94" name="Рисунок 393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8CD857-56C1-789C-B115-9682ABE93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0199" y="745064"/>
              <a:ext cx="1455203" cy="1455203"/>
            </a:xfrm>
            <a:prstGeom prst="rect">
              <a:avLst/>
            </a:prstGeom>
          </p:spPr>
        </p:pic>
        <p:pic>
          <p:nvPicPr>
            <p:cNvPr id="395" name="Рисунок 394" descr="Изображение выглядит как пружина, спиральная пружина, природа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1C1A38-DD62-042C-5553-25EAF111B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204" y="860393"/>
              <a:ext cx="1413614" cy="1413614"/>
            </a:xfrm>
            <a:prstGeom prst="rect">
              <a:avLst/>
            </a:prstGeom>
          </p:spPr>
        </p:pic>
        <p:pic>
          <p:nvPicPr>
            <p:cNvPr id="396" name="Рисунок 395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426036-686A-EEF9-43EE-8A5FAF23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6254" y="898909"/>
              <a:ext cx="1413614" cy="1413614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97" name="Рисунок 396" descr="Изображение выглядит как одежда, верхняя одежда, пальто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6985D09-5748-1187-0A5F-FC6D11E0B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758" y="867481"/>
              <a:ext cx="1323974" cy="1323975"/>
            </a:xfrm>
            <a:prstGeom prst="rect">
              <a:avLst/>
            </a:prstGeom>
          </p:spPr>
        </p:pic>
      </p:grpSp>
      <p:sp>
        <p:nvSpPr>
          <p:cNvPr id="359" name="Прямоугольник: скругленные углы 358">
            <a:extLst>
              <a:ext uri="{FF2B5EF4-FFF2-40B4-BE49-F238E27FC236}">
                <a16:creationId xmlns:a16="http://schemas.microsoft.com/office/drawing/2014/main" id="{BA82A110-CF2C-0E28-EBF2-DB6EE9A75164}"/>
              </a:ext>
            </a:extLst>
          </p:cNvPr>
          <p:cNvSpPr/>
          <p:nvPr/>
        </p:nvSpPr>
        <p:spPr>
          <a:xfrm>
            <a:off x="675876" y="5152403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0" name="Прямоугольник: скругленные углы 359">
            <a:extLst>
              <a:ext uri="{FF2B5EF4-FFF2-40B4-BE49-F238E27FC236}">
                <a16:creationId xmlns:a16="http://schemas.microsoft.com/office/drawing/2014/main" id="{68928825-724C-3B9D-D8B6-6466143A6195}"/>
              </a:ext>
            </a:extLst>
          </p:cNvPr>
          <p:cNvSpPr/>
          <p:nvPr/>
        </p:nvSpPr>
        <p:spPr>
          <a:xfrm>
            <a:off x="6803577" y="345760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1" name="Прямоугольник: скругленные углы 360">
            <a:extLst>
              <a:ext uri="{FF2B5EF4-FFF2-40B4-BE49-F238E27FC236}">
                <a16:creationId xmlns:a16="http://schemas.microsoft.com/office/drawing/2014/main" id="{80F03022-8517-5085-851A-BB0404ECD9FA}"/>
              </a:ext>
            </a:extLst>
          </p:cNvPr>
          <p:cNvSpPr/>
          <p:nvPr/>
        </p:nvSpPr>
        <p:spPr>
          <a:xfrm>
            <a:off x="6800736" y="516488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2" name="Прямоугольник: скругленные углы 361">
            <a:extLst>
              <a:ext uri="{FF2B5EF4-FFF2-40B4-BE49-F238E27FC236}">
                <a16:creationId xmlns:a16="http://schemas.microsoft.com/office/drawing/2014/main" id="{AD85B6E7-3495-9BD9-B664-DFF2DFC25443}"/>
              </a:ext>
            </a:extLst>
          </p:cNvPr>
          <p:cNvSpPr/>
          <p:nvPr/>
        </p:nvSpPr>
        <p:spPr>
          <a:xfrm>
            <a:off x="682605" y="3461401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02" name="Группа 401">
            <a:extLst>
              <a:ext uri="{FF2B5EF4-FFF2-40B4-BE49-F238E27FC236}">
                <a16:creationId xmlns:a16="http://schemas.microsoft.com/office/drawing/2014/main" id="{59BAC5FD-7E20-E547-3E49-AECDD88816A6}"/>
              </a:ext>
            </a:extLst>
          </p:cNvPr>
          <p:cNvGrpSpPr/>
          <p:nvPr/>
        </p:nvGrpSpPr>
        <p:grpSpPr>
          <a:xfrm>
            <a:off x="2373809" y="760251"/>
            <a:ext cx="7326493" cy="1598445"/>
            <a:chOff x="2374792" y="756455"/>
            <a:chExt cx="7326493" cy="1598445"/>
          </a:xfrm>
        </p:grpSpPr>
        <p:pic>
          <p:nvPicPr>
            <p:cNvPr id="403" name="Рисунок 402">
              <a:extLst>
                <a:ext uri="{FF2B5EF4-FFF2-40B4-BE49-F238E27FC236}">
                  <a16:creationId xmlns:a16="http://schemas.microsoft.com/office/drawing/2014/main" id="{64E0D4EA-46D8-1B45-572D-36D411226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22590" y="894847"/>
              <a:ext cx="1401321" cy="1401321"/>
            </a:xfrm>
            <a:prstGeom prst="rect">
              <a:avLst/>
            </a:prstGeom>
          </p:spPr>
        </p:pic>
        <p:pic>
          <p:nvPicPr>
            <p:cNvPr id="404" name="Рисунок 403" descr="Изображение выглядит как строительство, рисунок, башн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778E65C-6C38-9D8A-0081-26C93CACF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8382" y="894847"/>
              <a:ext cx="1244656" cy="1244656"/>
            </a:xfrm>
            <a:prstGeom prst="rect">
              <a:avLst/>
            </a:prstGeom>
          </p:spPr>
        </p:pic>
        <p:pic>
          <p:nvPicPr>
            <p:cNvPr id="405" name="Рисунок 404">
              <a:extLst>
                <a:ext uri="{FF2B5EF4-FFF2-40B4-BE49-F238E27FC236}">
                  <a16:creationId xmlns:a16="http://schemas.microsoft.com/office/drawing/2014/main" id="{B7150836-C62C-6E7E-A533-809616CAE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537" y="1047337"/>
              <a:ext cx="1124145" cy="1124145"/>
            </a:xfrm>
            <a:prstGeom prst="rect">
              <a:avLst/>
            </a:prstGeom>
          </p:spPr>
        </p:pic>
        <p:pic>
          <p:nvPicPr>
            <p:cNvPr id="406" name="Рисунок 405" descr="Изображение выглядит как птица, певчие, канарейка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1AA681C-45A3-3A09-AC69-1C63CA67E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598" y="961150"/>
              <a:ext cx="1230466" cy="1230466"/>
            </a:xfrm>
            <a:prstGeom prst="rect">
              <a:avLst/>
            </a:prstGeom>
          </p:spPr>
        </p:pic>
        <p:pic>
          <p:nvPicPr>
            <p:cNvPr id="407" name="Рисунок 406" descr="Изображение выглядит как искусство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556E71-D9B3-9883-1968-8278AE110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9964" y="953579"/>
              <a:ext cx="1401321" cy="1401321"/>
            </a:xfrm>
            <a:prstGeom prst="rect">
              <a:avLst/>
            </a:prstGeom>
          </p:spPr>
        </p:pic>
        <p:pic>
          <p:nvPicPr>
            <p:cNvPr id="408" name="Рисунок 407" descr="Изображение выглядит как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792761-30D4-4592-24FD-43123B43C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4792" y="756455"/>
              <a:ext cx="1488913" cy="1488913"/>
            </a:xfrm>
            <a:prstGeom prst="rect">
              <a:avLst/>
            </a:prstGeom>
          </p:spPr>
        </p:pic>
      </p:grpSp>
      <p:grpSp>
        <p:nvGrpSpPr>
          <p:cNvPr id="409" name="Группа 408">
            <a:extLst>
              <a:ext uri="{FF2B5EF4-FFF2-40B4-BE49-F238E27FC236}">
                <a16:creationId xmlns:a16="http://schemas.microsoft.com/office/drawing/2014/main" id="{56C75E94-07F4-6BF4-ADA7-FC9706F669CF}"/>
              </a:ext>
            </a:extLst>
          </p:cNvPr>
          <p:cNvGrpSpPr/>
          <p:nvPr/>
        </p:nvGrpSpPr>
        <p:grpSpPr>
          <a:xfrm>
            <a:off x="648768" y="3482692"/>
            <a:ext cx="4668453" cy="1011644"/>
            <a:chOff x="647247" y="3490308"/>
            <a:chExt cx="4668453" cy="1011644"/>
          </a:xfrm>
        </p:grpSpPr>
        <p:pic>
          <p:nvPicPr>
            <p:cNvPr id="410" name="Рисунок 409">
              <a:extLst>
                <a:ext uri="{FF2B5EF4-FFF2-40B4-BE49-F238E27FC236}">
                  <a16:creationId xmlns:a16="http://schemas.microsoft.com/office/drawing/2014/main" id="{A12FA3BD-8BED-F6BD-D427-40DAD8138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710972" flipH="1">
              <a:off x="1416223" y="3575216"/>
              <a:ext cx="915428" cy="915428"/>
            </a:xfrm>
            <a:prstGeom prst="rect">
              <a:avLst/>
            </a:prstGeom>
          </p:spPr>
        </p:pic>
        <p:pic>
          <p:nvPicPr>
            <p:cNvPr id="411" name="Рисунок 410" descr="Изображение выглядит как строительство, рисунок, башн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BAB676-6D38-2842-CA41-C14E9294C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79427" y="3688867"/>
              <a:ext cx="813085" cy="813085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12" name="Рисунок 411">
              <a:extLst>
                <a:ext uri="{FF2B5EF4-FFF2-40B4-BE49-F238E27FC236}">
                  <a16:creationId xmlns:a16="http://schemas.microsoft.com/office/drawing/2014/main" id="{117D3941-BDC6-BC7F-8954-FAE7349C9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581341" y="3644519"/>
              <a:ext cx="734359" cy="734359"/>
            </a:xfrm>
            <a:prstGeom prst="rect">
              <a:avLst/>
            </a:prstGeom>
          </p:spPr>
        </p:pic>
        <p:pic>
          <p:nvPicPr>
            <p:cNvPr id="413" name="Рисунок 412" descr="Изображение выглядит как птица, певчие, канарейка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900E3-7020-3F6C-E3CD-5B96E34C5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36083" y="3610788"/>
              <a:ext cx="803815" cy="803815"/>
            </a:xfrm>
            <a:prstGeom prst="rect">
              <a:avLst/>
            </a:prstGeom>
          </p:spPr>
        </p:pic>
        <p:pic>
          <p:nvPicPr>
            <p:cNvPr id="414" name="Рисунок 413" descr="Изображение выглядит как искусство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C50AFB8-83A4-F791-43A8-0BD4E56CF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17901" y="3553985"/>
              <a:ext cx="915428" cy="915428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15" name="Рисунок 414" descr="Изображение выглядит как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03B778-FBA5-0CEA-C7A5-924D77029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7247" y="3490308"/>
              <a:ext cx="972648" cy="972648"/>
            </a:xfrm>
            <a:prstGeom prst="rect">
              <a:avLst/>
            </a:prstGeom>
          </p:spPr>
        </p:pic>
      </p:grpSp>
      <p:grpSp>
        <p:nvGrpSpPr>
          <p:cNvPr id="416" name="Группа 415">
            <a:extLst>
              <a:ext uri="{FF2B5EF4-FFF2-40B4-BE49-F238E27FC236}">
                <a16:creationId xmlns:a16="http://schemas.microsoft.com/office/drawing/2014/main" id="{1A3CAACE-AF0C-9FCD-8728-09D6944AA2F7}"/>
              </a:ext>
            </a:extLst>
          </p:cNvPr>
          <p:cNvGrpSpPr/>
          <p:nvPr/>
        </p:nvGrpSpPr>
        <p:grpSpPr>
          <a:xfrm>
            <a:off x="732136" y="5186320"/>
            <a:ext cx="4619182" cy="1004178"/>
            <a:chOff x="756521" y="3519613"/>
            <a:chExt cx="4619182" cy="1004178"/>
          </a:xfrm>
        </p:grpSpPr>
        <p:pic>
          <p:nvPicPr>
            <p:cNvPr id="417" name="Рисунок 416">
              <a:extLst>
                <a:ext uri="{FF2B5EF4-FFF2-40B4-BE49-F238E27FC236}">
                  <a16:creationId xmlns:a16="http://schemas.microsoft.com/office/drawing/2014/main" id="{193AC92C-77A5-0134-53F7-B2DD9D0DD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240769" y="3608363"/>
              <a:ext cx="915428" cy="915428"/>
            </a:xfrm>
            <a:prstGeom prst="rect">
              <a:avLst/>
            </a:prstGeom>
          </p:spPr>
        </p:pic>
        <p:pic>
          <p:nvPicPr>
            <p:cNvPr id="418" name="Рисунок 417" descr="Изображение выглядит как строительство, рисунок, башн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7802A4-A8B4-9EAD-854D-5C281102E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6521" y="3568147"/>
              <a:ext cx="813085" cy="813085"/>
            </a:xfrm>
            <a:prstGeom prst="rect">
              <a:avLst/>
            </a:prstGeom>
          </p:spPr>
        </p:pic>
        <p:pic>
          <p:nvPicPr>
            <p:cNvPr id="419" name="Рисунок 418">
              <a:extLst>
                <a:ext uri="{FF2B5EF4-FFF2-40B4-BE49-F238E27FC236}">
                  <a16:creationId xmlns:a16="http://schemas.microsoft.com/office/drawing/2014/main" id="{5BB5B5A2-C2C6-5CAB-586F-6050F470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589297" y="3711482"/>
              <a:ext cx="734359" cy="734359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20" name="Рисунок 419" descr="Изображение выглядит как птица, певчие, канарейка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DA1A76-93BA-8285-4D9A-7518E3E85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63524" y="3684355"/>
              <a:ext cx="803815" cy="803815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21" name="Рисунок 420" descr="Изображение выглядит как искусство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3B6316-D731-0F64-89C1-D46596568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4460275" y="3521882"/>
              <a:ext cx="915428" cy="915428"/>
            </a:xfrm>
            <a:prstGeom prst="rect">
              <a:avLst/>
            </a:prstGeom>
          </p:spPr>
        </p:pic>
        <p:pic>
          <p:nvPicPr>
            <p:cNvPr id="422" name="Рисунок 421" descr="Изображение выглядит как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F5EBB-7D81-030D-A355-75E0A8261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71851" y="3519613"/>
              <a:ext cx="972648" cy="972648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grpSp>
        <p:nvGrpSpPr>
          <p:cNvPr id="423" name="Группа 422">
            <a:extLst>
              <a:ext uri="{FF2B5EF4-FFF2-40B4-BE49-F238E27FC236}">
                <a16:creationId xmlns:a16="http://schemas.microsoft.com/office/drawing/2014/main" id="{FB610208-AADD-5520-4AE4-300A66034A3C}"/>
              </a:ext>
            </a:extLst>
          </p:cNvPr>
          <p:cNvGrpSpPr/>
          <p:nvPr/>
        </p:nvGrpSpPr>
        <p:grpSpPr>
          <a:xfrm>
            <a:off x="6721244" y="3482692"/>
            <a:ext cx="4724432" cy="1008782"/>
            <a:chOff x="625898" y="3499329"/>
            <a:chExt cx="4724432" cy="1008782"/>
          </a:xfrm>
        </p:grpSpPr>
        <p:pic>
          <p:nvPicPr>
            <p:cNvPr id="424" name="Рисунок 423">
              <a:extLst>
                <a:ext uri="{FF2B5EF4-FFF2-40B4-BE49-F238E27FC236}">
                  <a16:creationId xmlns:a16="http://schemas.microsoft.com/office/drawing/2014/main" id="{1B608FF6-E8FC-1090-0B82-604C01D11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135515" y="3592683"/>
              <a:ext cx="915428" cy="915428"/>
            </a:xfrm>
            <a:prstGeom prst="rect">
              <a:avLst/>
            </a:prstGeom>
          </p:spPr>
        </p:pic>
        <p:pic>
          <p:nvPicPr>
            <p:cNvPr id="425" name="Рисунок 424" descr="Изображение выглядит как строительство, рисунок, башн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C10C6C-E989-53EC-A9C4-4CF0099F0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7245" y="3589735"/>
              <a:ext cx="813085" cy="813085"/>
            </a:xfrm>
            <a:prstGeom prst="rect">
              <a:avLst/>
            </a:prstGeom>
          </p:spPr>
        </p:pic>
        <p:pic>
          <p:nvPicPr>
            <p:cNvPr id="426" name="Рисунок 425">
              <a:extLst>
                <a:ext uri="{FF2B5EF4-FFF2-40B4-BE49-F238E27FC236}">
                  <a16:creationId xmlns:a16="http://schemas.microsoft.com/office/drawing/2014/main" id="{6495AC81-3192-06AC-0B0A-13E6A19F0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532473" y="3690155"/>
              <a:ext cx="734359" cy="734359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27" name="Рисунок 426" descr="Изображение выглядит как птица, певчие, канарейка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4D248E-7AA8-28CF-54AC-21C24D43B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733430" y="3639848"/>
              <a:ext cx="803815" cy="803815"/>
            </a:xfrm>
            <a:prstGeom prst="rect">
              <a:avLst/>
            </a:prstGeom>
          </p:spPr>
        </p:pic>
        <p:pic>
          <p:nvPicPr>
            <p:cNvPr id="428" name="Рисунок 427" descr="Изображение выглядит как искусство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29DAF7C-9BA8-4C0D-81C8-D0C5DAB17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2842185" y="3592683"/>
              <a:ext cx="915428" cy="915428"/>
            </a:xfrm>
            <a:prstGeom prst="rect">
              <a:avLst/>
            </a:prstGeom>
          </p:spPr>
        </p:pic>
        <p:pic>
          <p:nvPicPr>
            <p:cNvPr id="429" name="Рисунок 428" descr="Изображение выглядит как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CFE593D-7CC1-EB63-E72D-1ACA2DA26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25898" y="3499329"/>
              <a:ext cx="972648" cy="972648"/>
            </a:xfrm>
            <a:prstGeom prst="rect">
              <a:avLst/>
            </a:prstGeom>
          </p:spPr>
        </p:pic>
      </p:grpSp>
      <p:grpSp>
        <p:nvGrpSpPr>
          <p:cNvPr id="430" name="Группа 429">
            <a:extLst>
              <a:ext uri="{FF2B5EF4-FFF2-40B4-BE49-F238E27FC236}">
                <a16:creationId xmlns:a16="http://schemas.microsoft.com/office/drawing/2014/main" id="{94DAD9AB-93C2-5B42-ED14-FD8586941BC3}"/>
              </a:ext>
            </a:extLst>
          </p:cNvPr>
          <p:cNvGrpSpPr/>
          <p:nvPr/>
        </p:nvGrpSpPr>
        <p:grpSpPr>
          <a:xfrm>
            <a:off x="6786072" y="5166483"/>
            <a:ext cx="4786108" cy="1044201"/>
            <a:chOff x="647247" y="3490308"/>
            <a:chExt cx="4786108" cy="1044201"/>
          </a:xfrm>
        </p:grpSpPr>
        <p:pic>
          <p:nvPicPr>
            <p:cNvPr id="431" name="Рисунок 430">
              <a:extLst>
                <a:ext uri="{FF2B5EF4-FFF2-40B4-BE49-F238E27FC236}">
                  <a16:creationId xmlns:a16="http://schemas.microsoft.com/office/drawing/2014/main" id="{D4B04D93-D7DB-457F-7F25-4C6019E99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462384" y="3580714"/>
              <a:ext cx="915428" cy="915428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432" name="Рисунок 431" descr="Изображение выглядит как строительство, рисунок, башн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8639FA-BF95-4FA5-18E7-101677352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14395" y="3580714"/>
              <a:ext cx="813085" cy="813085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33" name="Рисунок 432">
              <a:extLst>
                <a:ext uri="{FF2B5EF4-FFF2-40B4-BE49-F238E27FC236}">
                  <a16:creationId xmlns:a16="http://schemas.microsoft.com/office/drawing/2014/main" id="{B3D68AD7-9D74-C852-1C3A-39F1654D8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280036" y="3667885"/>
              <a:ext cx="734359" cy="734359"/>
            </a:xfrm>
            <a:prstGeom prst="rect">
              <a:avLst/>
            </a:prstGeom>
          </p:spPr>
        </p:pic>
        <p:pic>
          <p:nvPicPr>
            <p:cNvPr id="434" name="Рисунок 433" descr="Изображение выглядит как птица, певчие, канарейка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B7B6A1-8D95-676A-9156-4E3E42AE9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97142" y="3624027"/>
              <a:ext cx="803815" cy="803815"/>
            </a:xfrm>
            <a:prstGeom prst="rect">
              <a:avLst/>
            </a:prstGeom>
          </p:spPr>
        </p:pic>
        <p:pic>
          <p:nvPicPr>
            <p:cNvPr id="435" name="Рисунок 434" descr="Изображение выглядит как искусство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C223737-2343-47A6-4428-48D8F8628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17927" y="3619081"/>
              <a:ext cx="915428" cy="915428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36" name="Рисунок 435" descr="Изображение выглядит как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7C73D-19C4-5052-0BD8-D58E2C657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7247" y="3490308"/>
              <a:ext cx="972648" cy="972648"/>
            </a:xfrm>
            <a:prstGeom prst="rect">
              <a:avLst/>
            </a:prstGeom>
          </p:spPr>
        </p:pic>
      </p:grpSp>
      <p:sp>
        <p:nvSpPr>
          <p:cNvPr id="398" name="Прямоугольник: скругленные углы 397">
            <a:extLst>
              <a:ext uri="{FF2B5EF4-FFF2-40B4-BE49-F238E27FC236}">
                <a16:creationId xmlns:a16="http://schemas.microsoft.com/office/drawing/2014/main" id="{ECB0BD0B-5716-63C5-E5EB-EB7784FAA3B4}"/>
              </a:ext>
            </a:extLst>
          </p:cNvPr>
          <p:cNvSpPr/>
          <p:nvPr/>
        </p:nvSpPr>
        <p:spPr>
          <a:xfrm>
            <a:off x="6805437" y="5161701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99" name="Прямоугольник: скругленные углы 398">
            <a:extLst>
              <a:ext uri="{FF2B5EF4-FFF2-40B4-BE49-F238E27FC236}">
                <a16:creationId xmlns:a16="http://schemas.microsoft.com/office/drawing/2014/main" id="{6F8B189F-C554-F60F-F100-71939D084842}"/>
              </a:ext>
            </a:extLst>
          </p:cNvPr>
          <p:cNvSpPr/>
          <p:nvPr/>
        </p:nvSpPr>
        <p:spPr>
          <a:xfrm>
            <a:off x="6806419" y="3447737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00" name="Прямоугольник: скругленные углы 399">
            <a:extLst>
              <a:ext uri="{FF2B5EF4-FFF2-40B4-BE49-F238E27FC236}">
                <a16:creationId xmlns:a16="http://schemas.microsoft.com/office/drawing/2014/main" id="{2D338683-AFF8-98F4-42E6-DB54C82465F5}"/>
              </a:ext>
            </a:extLst>
          </p:cNvPr>
          <p:cNvSpPr/>
          <p:nvPr/>
        </p:nvSpPr>
        <p:spPr>
          <a:xfrm>
            <a:off x="674893" y="515435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01" name="Прямоугольник: скругленные углы 400">
            <a:extLst>
              <a:ext uri="{FF2B5EF4-FFF2-40B4-BE49-F238E27FC236}">
                <a16:creationId xmlns:a16="http://schemas.microsoft.com/office/drawing/2014/main" id="{4AFC38DA-111C-4D27-9BF7-F03335F7CA7E}"/>
              </a:ext>
            </a:extLst>
          </p:cNvPr>
          <p:cNvSpPr/>
          <p:nvPr/>
        </p:nvSpPr>
        <p:spPr>
          <a:xfrm>
            <a:off x="674859" y="346089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41" name="Группа 440">
            <a:extLst>
              <a:ext uri="{FF2B5EF4-FFF2-40B4-BE49-F238E27FC236}">
                <a16:creationId xmlns:a16="http://schemas.microsoft.com/office/drawing/2014/main" id="{1EB8CE45-ECE7-B792-F718-6F08072B5DC6}"/>
              </a:ext>
            </a:extLst>
          </p:cNvPr>
          <p:cNvGrpSpPr/>
          <p:nvPr/>
        </p:nvGrpSpPr>
        <p:grpSpPr>
          <a:xfrm>
            <a:off x="2261595" y="734463"/>
            <a:ext cx="7388210" cy="1554522"/>
            <a:chOff x="2271623" y="725068"/>
            <a:chExt cx="7388210" cy="1554522"/>
          </a:xfrm>
        </p:grpSpPr>
        <p:pic>
          <p:nvPicPr>
            <p:cNvPr id="442" name="Рисунок 441">
              <a:extLst>
                <a:ext uri="{FF2B5EF4-FFF2-40B4-BE49-F238E27FC236}">
                  <a16:creationId xmlns:a16="http://schemas.microsoft.com/office/drawing/2014/main" id="{F46C0A78-FC73-DE3D-39B0-B8FE673C0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04272" y="1046216"/>
              <a:ext cx="1355561" cy="1016670"/>
            </a:xfrm>
            <a:prstGeom prst="rect">
              <a:avLst/>
            </a:prstGeom>
          </p:spPr>
        </p:pic>
        <p:pic>
          <p:nvPicPr>
            <p:cNvPr id="443" name="Рисунок 442" descr="Изображение выглядит как мультфильм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D17251-5DE4-EDF9-6FD8-DA933B815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6872" y="725068"/>
              <a:ext cx="1460006" cy="1460006"/>
            </a:xfrm>
            <a:prstGeom prst="rect">
              <a:avLst/>
            </a:prstGeom>
          </p:spPr>
        </p:pic>
        <p:pic>
          <p:nvPicPr>
            <p:cNvPr id="444" name="Рисунок 443">
              <a:extLst>
                <a:ext uri="{FF2B5EF4-FFF2-40B4-BE49-F238E27FC236}">
                  <a16:creationId xmlns:a16="http://schemas.microsoft.com/office/drawing/2014/main" id="{613801BC-D3F6-D1AD-D5C4-6438590A6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10536" y="975916"/>
              <a:ext cx="1086334" cy="1086334"/>
            </a:xfrm>
            <a:prstGeom prst="rect">
              <a:avLst/>
            </a:prstGeom>
          </p:spPr>
        </p:pic>
        <p:pic>
          <p:nvPicPr>
            <p:cNvPr id="445" name="Рисунок 444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9200AB-C0CC-C6E7-1ABA-7578B606F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758" y="725068"/>
              <a:ext cx="1554522" cy="1554522"/>
            </a:xfrm>
            <a:prstGeom prst="rect">
              <a:avLst/>
            </a:prstGeom>
          </p:spPr>
        </p:pic>
        <p:pic>
          <p:nvPicPr>
            <p:cNvPr id="446" name="Рисунок 445">
              <a:extLst>
                <a:ext uri="{FF2B5EF4-FFF2-40B4-BE49-F238E27FC236}">
                  <a16:creationId xmlns:a16="http://schemas.microsoft.com/office/drawing/2014/main" id="{BB0CA5E4-CCC4-0654-94EE-D9884B451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7291" y="799663"/>
              <a:ext cx="1460006" cy="1460006"/>
            </a:xfrm>
            <a:prstGeom prst="rect">
              <a:avLst/>
            </a:prstGeom>
          </p:spPr>
        </p:pic>
        <p:pic>
          <p:nvPicPr>
            <p:cNvPr id="447" name="Рисунок 446">
              <a:extLst>
                <a:ext uri="{FF2B5EF4-FFF2-40B4-BE49-F238E27FC236}">
                  <a16:creationId xmlns:a16="http://schemas.microsoft.com/office/drawing/2014/main" id="{5CAD8319-34FA-2671-2895-6937F5DF7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71623" y="776214"/>
              <a:ext cx="1452229" cy="1452229"/>
            </a:xfrm>
            <a:prstGeom prst="rect">
              <a:avLst/>
            </a:prstGeom>
          </p:spPr>
        </p:pic>
      </p:grpSp>
      <p:grpSp>
        <p:nvGrpSpPr>
          <p:cNvPr id="448" name="Группа 447">
            <a:extLst>
              <a:ext uri="{FF2B5EF4-FFF2-40B4-BE49-F238E27FC236}">
                <a16:creationId xmlns:a16="http://schemas.microsoft.com/office/drawing/2014/main" id="{14A777B3-772B-8811-1AC3-46895073730A}"/>
              </a:ext>
            </a:extLst>
          </p:cNvPr>
          <p:cNvGrpSpPr/>
          <p:nvPr/>
        </p:nvGrpSpPr>
        <p:grpSpPr>
          <a:xfrm>
            <a:off x="701423" y="3496409"/>
            <a:ext cx="4669013" cy="1004451"/>
            <a:chOff x="684259" y="3516138"/>
            <a:chExt cx="4669013" cy="1004451"/>
          </a:xfrm>
        </p:grpSpPr>
        <p:pic>
          <p:nvPicPr>
            <p:cNvPr id="449" name="Рисунок 448">
              <a:extLst>
                <a:ext uri="{FF2B5EF4-FFF2-40B4-BE49-F238E27FC236}">
                  <a16:creationId xmlns:a16="http://schemas.microsoft.com/office/drawing/2014/main" id="{D903DD19-41D0-A69E-B1E3-DC086ECF8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488903" y="3678120"/>
              <a:ext cx="864369" cy="648276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50" name="Рисунок 449" descr="Изображение выглядит как мультфильм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2F39127-7FC1-E27E-79AF-1440476AD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3700265" y="3584121"/>
              <a:ext cx="930968" cy="930968"/>
            </a:xfrm>
            <a:prstGeom prst="rect">
              <a:avLst/>
            </a:prstGeom>
          </p:spPr>
        </p:pic>
        <p:pic>
          <p:nvPicPr>
            <p:cNvPr id="451" name="Рисунок 450">
              <a:extLst>
                <a:ext uri="{FF2B5EF4-FFF2-40B4-BE49-F238E27FC236}">
                  <a16:creationId xmlns:a16="http://schemas.microsoft.com/office/drawing/2014/main" id="{59C73A5F-922C-64E7-1F4E-0621FC8C0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108985" y="3665927"/>
              <a:ext cx="692698" cy="692698"/>
            </a:xfrm>
            <a:prstGeom prst="rect">
              <a:avLst/>
            </a:prstGeom>
          </p:spPr>
        </p:pic>
        <p:pic>
          <p:nvPicPr>
            <p:cNvPr id="452" name="Рисунок 451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613A4A-14F0-3040-13D2-A5AE35B1D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01531" y="3529353"/>
              <a:ext cx="991236" cy="991236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53" name="Рисунок 452">
              <a:extLst>
                <a:ext uri="{FF2B5EF4-FFF2-40B4-BE49-F238E27FC236}">
                  <a16:creationId xmlns:a16="http://schemas.microsoft.com/office/drawing/2014/main" id="{E237C4BA-917A-028B-47D8-9E3AA93CE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391952" y="3516138"/>
              <a:ext cx="930968" cy="930968"/>
            </a:xfrm>
            <a:prstGeom prst="rect">
              <a:avLst/>
            </a:prstGeom>
          </p:spPr>
        </p:pic>
        <p:pic>
          <p:nvPicPr>
            <p:cNvPr id="454" name="Рисунок 453">
              <a:extLst>
                <a:ext uri="{FF2B5EF4-FFF2-40B4-BE49-F238E27FC236}">
                  <a16:creationId xmlns:a16="http://schemas.microsoft.com/office/drawing/2014/main" id="{B6708E2F-2420-EC28-2F6B-F1B58CB82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684259" y="3580831"/>
              <a:ext cx="926009" cy="926009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455" name="Группа 454">
            <a:extLst>
              <a:ext uri="{FF2B5EF4-FFF2-40B4-BE49-F238E27FC236}">
                <a16:creationId xmlns:a16="http://schemas.microsoft.com/office/drawing/2014/main" id="{045D5155-9E14-ABEA-4A3B-D412E4F0AC97}"/>
              </a:ext>
            </a:extLst>
          </p:cNvPr>
          <p:cNvGrpSpPr/>
          <p:nvPr/>
        </p:nvGrpSpPr>
        <p:grpSpPr>
          <a:xfrm>
            <a:off x="676780" y="5152807"/>
            <a:ext cx="4724475" cy="1079612"/>
            <a:chOff x="657456" y="3464253"/>
            <a:chExt cx="4724475" cy="1079612"/>
          </a:xfrm>
        </p:grpSpPr>
        <p:pic>
          <p:nvPicPr>
            <p:cNvPr id="456" name="Рисунок 455">
              <a:extLst>
                <a:ext uri="{FF2B5EF4-FFF2-40B4-BE49-F238E27FC236}">
                  <a16:creationId xmlns:a16="http://schemas.microsoft.com/office/drawing/2014/main" id="{5BCE5417-7B17-CB6C-E320-CE3386466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1419898" flipH="1">
              <a:off x="657456" y="3646882"/>
              <a:ext cx="864369" cy="648276"/>
            </a:xfrm>
            <a:prstGeom prst="rect">
              <a:avLst/>
            </a:prstGeom>
          </p:spPr>
        </p:pic>
        <p:pic>
          <p:nvPicPr>
            <p:cNvPr id="457" name="Рисунок 456" descr="Изображение выглядит как мультфильм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C80EEB-B7DB-6E97-7B61-F58FF4F23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87690" y="3464253"/>
              <a:ext cx="930968" cy="930968"/>
            </a:xfrm>
            <a:prstGeom prst="rect">
              <a:avLst/>
            </a:prstGeom>
          </p:spPr>
        </p:pic>
        <p:pic>
          <p:nvPicPr>
            <p:cNvPr id="458" name="Рисунок 457">
              <a:extLst>
                <a:ext uri="{FF2B5EF4-FFF2-40B4-BE49-F238E27FC236}">
                  <a16:creationId xmlns:a16="http://schemas.microsoft.com/office/drawing/2014/main" id="{321EA35E-AF99-10B7-5E4A-27332265A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397736" y="3641526"/>
              <a:ext cx="692698" cy="692698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59" name="Рисунок 458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90424EA-3F8C-E16E-307E-4E768EAA6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85900" y="3472596"/>
              <a:ext cx="991236" cy="991236"/>
            </a:xfrm>
            <a:prstGeom prst="rect">
              <a:avLst/>
            </a:prstGeom>
          </p:spPr>
        </p:pic>
        <p:pic>
          <p:nvPicPr>
            <p:cNvPr id="460" name="Рисунок 459">
              <a:extLst>
                <a:ext uri="{FF2B5EF4-FFF2-40B4-BE49-F238E27FC236}">
                  <a16:creationId xmlns:a16="http://schemas.microsoft.com/office/drawing/2014/main" id="{13598C13-7E59-4478-C1BB-A0EF95356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703732" y="3522392"/>
              <a:ext cx="930968" cy="930968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461" name="Рисунок 460">
              <a:extLst>
                <a:ext uri="{FF2B5EF4-FFF2-40B4-BE49-F238E27FC236}">
                  <a16:creationId xmlns:a16="http://schemas.microsoft.com/office/drawing/2014/main" id="{0D333FF8-9E35-FAC7-191F-2BDFA85A8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94692" flipH="1">
              <a:off x="4455922" y="3617856"/>
              <a:ext cx="926009" cy="926009"/>
            </a:xfrm>
            <a:prstGeom prst="rect">
              <a:avLst/>
            </a:prstGeom>
          </p:spPr>
        </p:pic>
      </p:grpSp>
      <p:grpSp>
        <p:nvGrpSpPr>
          <p:cNvPr id="462" name="Группа 461">
            <a:extLst>
              <a:ext uri="{FF2B5EF4-FFF2-40B4-BE49-F238E27FC236}">
                <a16:creationId xmlns:a16="http://schemas.microsoft.com/office/drawing/2014/main" id="{F19011DB-AFD6-F231-7D78-71C9EC84A83F}"/>
              </a:ext>
            </a:extLst>
          </p:cNvPr>
          <p:cNvGrpSpPr/>
          <p:nvPr/>
        </p:nvGrpSpPr>
        <p:grpSpPr>
          <a:xfrm>
            <a:off x="6766447" y="3463631"/>
            <a:ext cx="4711070" cy="1072404"/>
            <a:chOff x="642202" y="3473341"/>
            <a:chExt cx="4711070" cy="1072404"/>
          </a:xfrm>
        </p:grpSpPr>
        <p:pic>
          <p:nvPicPr>
            <p:cNvPr id="463" name="Рисунок 462">
              <a:extLst>
                <a:ext uri="{FF2B5EF4-FFF2-40B4-BE49-F238E27FC236}">
                  <a16:creationId xmlns:a16="http://schemas.microsoft.com/office/drawing/2014/main" id="{3979E0DC-C981-F515-A310-F8469739A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488903" y="3678120"/>
              <a:ext cx="864369" cy="648276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64" name="Рисунок 463" descr="Изображение выглядит как мультфильм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A28D19-4F07-2DB9-27DC-9DEB559D8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40584" y="3473341"/>
              <a:ext cx="930968" cy="930968"/>
            </a:xfrm>
            <a:prstGeom prst="rect">
              <a:avLst/>
            </a:prstGeom>
          </p:spPr>
        </p:pic>
        <p:pic>
          <p:nvPicPr>
            <p:cNvPr id="465" name="Рисунок 464">
              <a:extLst>
                <a:ext uri="{FF2B5EF4-FFF2-40B4-BE49-F238E27FC236}">
                  <a16:creationId xmlns:a16="http://schemas.microsoft.com/office/drawing/2014/main" id="{389848D7-7297-7DE9-A60C-BBBEDAFC9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214520" y="3667005"/>
              <a:ext cx="692698" cy="692698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66" name="Рисунок 465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73D0CC-981B-2FEA-EF55-3740347E1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949210" y="3554509"/>
              <a:ext cx="991236" cy="991236"/>
            </a:xfrm>
            <a:prstGeom prst="rect">
              <a:avLst/>
            </a:prstGeom>
          </p:spPr>
        </p:pic>
        <p:pic>
          <p:nvPicPr>
            <p:cNvPr id="467" name="Рисунок 466">
              <a:extLst>
                <a:ext uri="{FF2B5EF4-FFF2-40B4-BE49-F238E27FC236}">
                  <a16:creationId xmlns:a16="http://schemas.microsoft.com/office/drawing/2014/main" id="{E6F2B706-F042-1C0C-B2F6-A3B51444B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751157" y="3520906"/>
              <a:ext cx="930968" cy="930968"/>
            </a:xfrm>
            <a:prstGeom prst="rect">
              <a:avLst/>
            </a:prstGeom>
          </p:spPr>
        </p:pic>
        <p:pic>
          <p:nvPicPr>
            <p:cNvPr id="468" name="Рисунок 467">
              <a:extLst>
                <a:ext uri="{FF2B5EF4-FFF2-40B4-BE49-F238E27FC236}">
                  <a16:creationId xmlns:a16="http://schemas.microsoft.com/office/drawing/2014/main" id="{F0DEA82D-7A10-1B01-65D7-5FAE16502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V="1">
              <a:off x="642202" y="3505954"/>
              <a:ext cx="926009" cy="926009"/>
            </a:xfrm>
            <a:prstGeom prst="rect">
              <a:avLst/>
            </a:prstGeom>
          </p:spPr>
        </p:pic>
      </p:grpSp>
      <p:grpSp>
        <p:nvGrpSpPr>
          <p:cNvPr id="469" name="Группа 468">
            <a:extLst>
              <a:ext uri="{FF2B5EF4-FFF2-40B4-BE49-F238E27FC236}">
                <a16:creationId xmlns:a16="http://schemas.microsoft.com/office/drawing/2014/main" id="{DB807667-E414-1491-6FB5-3DCAC0D68109}"/>
              </a:ext>
            </a:extLst>
          </p:cNvPr>
          <p:cNvGrpSpPr/>
          <p:nvPr/>
        </p:nvGrpSpPr>
        <p:grpSpPr>
          <a:xfrm>
            <a:off x="6740893" y="5152807"/>
            <a:ext cx="4775133" cy="1002832"/>
            <a:chOff x="614488" y="3454234"/>
            <a:chExt cx="4775133" cy="1002832"/>
          </a:xfrm>
        </p:grpSpPr>
        <p:pic>
          <p:nvPicPr>
            <p:cNvPr id="470" name="Рисунок 469">
              <a:extLst>
                <a:ext uri="{FF2B5EF4-FFF2-40B4-BE49-F238E27FC236}">
                  <a16:creationId xmlns:a16="http://schemas.microsoft.com/office/drawing/2014/main" id="{A387ABF3-297D-4F95-63E4-40F56CD11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525252" y="3667443"/>
              <a:ext cx="864369" cy="648276"/>
            </a:xfrm>
            <a:prstGeom prst="rect">
              <a:avLst/>
            </a:prstGeom>
          </p:spPr>
        </p:pic>
        <p:pic>
          <p:nvPicPr>
            <p:cNvPr id="471" name="Рисунок 470" descr="Изображение выглядит как мультфильм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AE917-E77E-35D2-2347-A983343EB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584" y="3473341"/>
              <a:ext cx="930968" cy="930968"/>
            </a:xfrm>
            <a:prstGeom prst="rect">
              <a:avLst/>
            </a:prstGeom>
          </p:spPr>
        </p:pic>
        <p:pic>
          <p:nvPicPr>
            <p:cNvPr id="472" name="Рисунок 471">
              <a:extLst>
                <a:ext uri="{FF2B5EF4-FFF2-40B4-BE49-F238E27FC236}">
                  <a16:creationId xmlns:a16="http://schemas.microsoft.com/office/drawing/2014/main" id="{874A052E-E5C5-4A65-0EC7-99F71169F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850020" y="3663425"/>
              <a:ext cx="692698" cy="692698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73" name="Рисунок 472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CD9D1-BA0F-8015-4AAD-DA66EBCB5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67519" y="3454234"/>
              <a:ext cx="991236" cy="991236"/>
            </a:xfrm>
            <a:prstGeom prst="rect">
              <a:avLst/>
            </a:prstGeom>
          </p:spPr>
        </p:pic>
        <p:pic>
          <p:nvPicPr>
            <p:cNvPr id="474" name="Рисунок 473">
              <a:extLst>
                <a:ext uri="{FF2B5EF4-FFF2-40B4-BE49-F238E27FC236}">
                  <a16:creationId xmlns:a16="http://schemas.microsoft.com/office/drawing/2014/main" id="{7DAD40A1-866B-4DFF-AEF7-2A365C956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 flipV="1">
              <a:off x="614488" y="3526098"/>
              <a:ext cx="930968" cy="930968"/>
            </a:xfrm>
            <a:prstGeom prst="rect">
              <a:avLst/>
            </a:prstGeom>
          </p:spPr>
        </p:pic>
        <p:pic>
          <p:nvPicPr>
            <p:cNvPr id="475" name="Рисунок 474">
              <a:extLst>
                <a:ext uri="{FF2B5EF4-FFF2-40B4-BE49-F238E27FC236}">
                  <a16:creationId xmlns:a16="http://schemas.microsoft.com/office/drawing/2014/main" id="{C5F2D4CE-8FE7-B3A2-2DE4-525CD392E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096039" y="3525324"/>
              <a:ext cx="926009" cy="926009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sp>
        <p:nvSpPr>
          <p:cNvPr id="437" name="Прямоугольник: скругленные углы 436">
            <a:extLst>
              <a:ext uri="{FF2B5EF4-FFF2-40B4-BE49-F238E27FC236}">
                <a16:creationId xmlns:a16="http://schemas.microsoft.com/office/drawing/2014/main" id="{B6E045C4-6564-50EC-D779-AB8E76598F61}"/>
              </a:ext>
            </a:extLst>
          </p:cNvPr>
          <p:cNvSpPr/>
          <p:nvPr/>
        </p:nvSpPr>
        <p:spPr>
          <a:xfrm>
            <a:off x="6800736" y="3450629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38" name="Прямоугольник: скругленные углы 437">
            <a:extLst>
              <a:ext uri="{FF2B5EF4-FFF2-40B4-BE49-F238E27FC236}">
                <a16:creationId xmlns:a16="http://schemas.microsoft.com/office/drawing/2014/main" id="{F8FF8225-EE9F-93E2-C61D-9D332EDAB561}"/>
              </a:ext>
            </a:extLst>
          </p:cNvPr>
          <p:cNvSpPr/>
          <p:nvPr/>
        </p:nvSpPr>
        <p:spPr>
          <a:xfrm>
            <a:off x="678025" y="515958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39" name="Прямоугольник: скругленные углы 438">
            <a:extLst>
              <a:ext uri="{FF2B5EF4-FFF2-40B4-BE49-F238E27FC236}">
                <a16:creationId xmlns:a16="http://schemas.microsoft.com/office/drawing/2014/main" id="{76E1F6FA-CB5D-A264-3E44-34B94BC7772E}"/>
              </a:ext>
            </a:extLst>
          </p:cNvPr>
          <p:cNvSpPr/>
          <p:nvPr/>
        </p:nvSpPr>
        <p:spPr>
          <a:xfrm>
            <a:off x="6790708" y="517143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40" name="Прямоугольник: скругленные углы 439">
            <a:extLst>
              <a:ext uri="{FF2B5EF4-FFF2-40B4-BE49-F238E27FC236}">
                <a16:creationId xmlns:a16="http://schemas.microsoft.com/office/drawing/2014/main" id="{F9E693E3-192B-CA24-51EF-59FAACB40398}"/>
              </a:ext>
            </a:extLst>
          </p:cNvPr>
          <p:cNvSpPr/>
          <p:nvPr/>
        </p:nvSpPr>
        <p:spPr>
          <a:xfrm>
            <a:off x="665813" y="347005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80" name="Группа 479">
            <a:extLst>
              <a:ext uri="{FF2B5EF4-FFF2-40B4-BE49-F238E27FC236}">
                <a16:creationId xmlns:a16="http://schemas.microsoft.com/office/drawing/2014/main" id="{F572D5F4-BD50-C2B7-8A22-B28A9A61C130}"/>
              </a:ext>
            </a:extLst>
          </p:cNvPr>
          <p:cNvGrpSpPr/>
          <p:nvPr/>
        </p:nvGrpSpPr>
        <p:grpSpPr>
          <a:xfrm>
            <a:off x="2229618" y="752168"/>
            <a:ext cx="7538251" cy="1540602"/>
            <a:chOff x="2243007" y="752168"/>
            <a:chExt cx="7538251" cy="1540602"/>
          </a:xfrm>
        </p:grpSpPr>
        <p:pic>
          <p:nvPicPr>
            <p:cNvPr id="481" name="Рисунок 480" descr="Изображение выглядит как баклажан, фиолетовый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BE0662-04CC-0BD2-4312-49391A07E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2824" y="823383"/>
              <a:ext cx="1252475" cy="1281405"/>
            </a:xfrm>
            <a:prstGeom prst="rect">
              <a:avLst/>
            </a:prstGeom>
          </p:spPr>
        </p:pic>
        <p:pic>
          <p:nvPicPr>
            <p:cNvPr id="482" name="Рисунок 481" descr="Изображение выглядит как фрукт, еда, Сладость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2FD3DA-76D1-3DAF-7971-A59C22316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7500" y="752168"/>
              <a:ext cx="1540602" cy="1540602"/>
            </a:xfrm>
            <a:prstGeom prst="rect">
              <a:avLst/>
            </a:prstGeom>
          </p:spPr>
        </p:pic>
        <p:pic>
          <p:nvPicPr>
            <p:cNvPr id="483" name="Рисунок 482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BA6A92-29B6-ABA8-0DEC-5DA5A1865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8575" y="776974"/>
              <a:ext cx="1451272" cy="1451272"/>
            </a:xfrm>
            <a:prstGeom prst="rect">
              <a:avLst/>
            </a:prstGeom>
          </p:spPr>
        </p:pic>
        <p:pic>
          <p:nvPicPr>
            <p:cNvPr id="484" name="Рисунок 483" descr="Изображение выглядит как эмблема, символ, логотип, наши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2165799-9547-9DA6-6E2D-448948991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0513" y="838829"/>
              <a:ext cx="1353119" cy="1353119"/>
            </a:xfrm>
            <a:prstGeom prst="rect">
              <a:avLst/>
            </a:prstGeom>
          </p:spPr>
        </p:pic>
        <p:pic>
          <p:nvPicPr>
            <p:cNvPr id="485" name="Рисунок 484" descr="Изображение выглядит как лягушка, амфибия, Настоящая лягушка, ж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69FB3F-70BA-1FC5-E537-348C8CEEC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007" y="752168"/>
              <a:ext cx="1533832" cy="1533832"/>
            </a:xfrm>
            <a:prstGeom prst="rect">
              <a:avLst/>
            </a:prstGeom>
          </p:spPr>
        </p:pic>
        <p:pic>
          <p:nvPicPr>
            <p:cNvPr id="486" name="Рисунок 485">
              <a:extLst>
                <a:ext uri="{FF2B5EF4-FFF2-40B4-BE49-F238E27FC236}">
                  <a16:creationId xmlns:a16="http://schemas.microsoft.com/office/drawing/2014/main" id="{B92E0AE2-1159-A140-F581-6E7BCD314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29986" y="757015"/>
              <a:ext cx="1451272" cy="1451272"/>
            </a:xfrm>
            <a:prstGeom prst="rect">
              <a:avLst/>
            </a:prstGeom>
          </p:spPr>
        </p:pic>
      </p:grpSp>
      <p:grpSp>
        <p:nvGrpSpPr>
          <p:cNvPr id="487" name="Группа 486">
            <a:extLst>
              <a:ext uri="{FF2B5EF4-FFF2-40B4-BE49-F238E27FC236}">
                <a16:creationId xmlns:a16="http://schemas.microsoft.com/office/drawing/2014/main" id="{A3DDFF71-5902-2E9E-15E8-31777D6994C2}"/>
              </a:ext>
            </a:extLst>
          </p:cNvPr>
          <p:cNvGrpSpPr/>
          <p:nvPr/>
        </p:nvGrpSpPr>
        <p:grpSpPr>
          <a:xfrm>
            <a:off x="624744" y="3524782"/>
            <a:ext cx="4732161" cy="1047219"/>
            <a:chOff x="639388" y="3512609"/>
            <a:chExt cx="4732161" cy="1047219"/>
          </a:xfrm>
        </p:grpSpPr>
        <p:pic>
          <p:nvPicPr>
            <p:cNvPr id="488" name="Рисунок 487" descr="Изображение выглядит как баклажан, фиолетовый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4280E5-AB2F-D059-06CA-33DE0E801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359845" y="3572123"/>
              <a:ext cx="784780" cy="802908"/>
            </a:xfrm>
            <a:prstGeom prst="rect">
              <a:avLst/>
            </a:prstGeom>
          </p:spPr>
        </p:pic>
        <p:pic>
          <p:nvPicPr>
            <p:cNvPr id="489" name="Рисунок 488" descr="Изображение выглядит как фрукт, еда, Сладость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A48897-C6B4-8B73-DF03-477698C5E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78648" y="3594512"/>
              <a:ext cx="965316" cy="965316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90" name="Рисунок 489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42F03F-E633-7E90-A176-9179BEE64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62206" y="3518568"/>
              <a:ext cx="909343" cy="909343"/>
            </a:xfrm>
            <a:prstGeom prst="rect">
              <a:avLst/>
            </a:prstGeom>
          </p:spPr>
        </p:pic>
        <p:pic>
          <p:nvPicPr>
            <p:cNvPr id="491" name="Рисунок 490" descr="Изображение выглядит как эмблема, символ, логотип, наши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3D3654-B17F-32C4-CECA-06D85A17E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01714" y="3597706"/>
              <a:ext cx="847842" cy="847842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492" name="Рисунок 491" descr="Изображение выглядит как лягушка, амфибия, Настоящая лягушка, ж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75FE0E-E6D8-3C7E-0EEF-5DA9C5E6E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9388" y="3527501"/>
              <a:ext cx="961074" cy="961074"/>
            </a:xfrm>
            <a:prstGeom prst="rect">
              <a:avLst/>
            </a:prstGeom>
          </p:spPr>
        </p:pic>
        <p:pic>
          <p:nvPicPr>
            <p:cNvPr id="493" name="Рисунок 492">
              <a:extLst>
                <a:ext uri="{FF2B5EF4-FFF2-40B4-BE49-F238E27FC236}">
                  <a16:creationId xmlns:a16="http://schemas.microsoft.com/office/drawing/2014/main" id="{6255FB28-ED62-21C8-FA2C-04F15A02F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740014" y="3512609"/>
              <a:ext cx="909343" cy="909343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494" name="Группа 493">
            <a:extLst>
              <a:ext uri="{FF2B5EF4-FFF2-40B4-BE49-F238E27FC236}">
                <a16:creationId xmlns:a16="http://schemas.microsoft.com/office/drawing/2014/main" id="{D79EFD4E-20E0-144B-19BA-DC3D94E47087}"/>
              </a:ext>
            </a:extLst>
          </p:cNvPr>
          <p:cNvGrpSpPr/>
          <p:nvPr/>
        </p:nvGrpSpPr>
        <p:grpSpPr>
          <a:xfrm>
            <a:off x="594868" y="5262228"/>
            <a:ext cx="4715387" cy="970431"/>
            <a:chOff x="639388" y="3522386"/>
            <a:chExt cx="4715387" cy="970431"/>
          </a:xfrm>
        </p:grpSpPr>
        <p:pic>
          <p:nvPicPr>
            <p:cNvPr id="495" name="Рисунок 494" descr="Изображение выглядит как баклажан, фиолетовый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11FD26-0FBE-FADE-55F0-5CA0F62A6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59845" y="3572123"/>
              <a:ext cx="784780" cy="802908"/>
            </a:xfrm>
            <a:prstGeom prst="rect">
              <a:avLst/>
            </a:prstGeom>
          </p:spPr>
        </p:pic>
        <p:pic>
          <p:nvPicPr>
            <p:cNvPr id="496" name="Рисунок 495" descr="Изображение выглядит как фрукт, еда, Сладость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46E733-479E-FE0C-EF2F-2A727655C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01890" y="3527501"/>
              <a:ext cx="965316" cy="965316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497" name="Рисунок 496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BA2E6D-A2FE-419F-0D8B-DC01F67AE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28538" y="3522386"/>
              <a:ext cx="909343" cy="909343"/>
            </a:xfrm>
            <a:prstGeom prst="rect">
              <a:avLst/>
            </a:prstGeom>
          </p:spPr>
        </p:pic>
        <p:pic>
          <p:nvPicPr>
            <p:cNvPr id="498" name="Рисунок 497" descr="Изображение выглядит как эмблема, символ, логотип, наши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9FEEC0-62AD-E58C-DF36-9ED18BED1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966541" flipH="1">
              <a:off x="2924856" y="3581801"/>
              <a:ext cx="847842" cy="847842"/>
            </a:xfrm>
            <a:prstGeom prst="rect">
              <a:avLst/>
            </a:prstGeom>
          </p:spPr>
        </p:pic>
        <p:pic>
          <p:nvPicPr>
            <p:cNvPr id="499" name="Рисунок 498" descr="Изображение выглядит как лягушка, амфибия, Настоящая лягушка, ж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6956331-FEAC-1DE8-7B36-B4734FEC6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9388" y="3527501"/>
              <a:ext cx="961074" cy="961074"/>
            </a:xfrm>
            <a:prstGeom prst="rect">
              <a:avLst/>
            </a:prstGeom>
          </p:spPr>
        </p:pic>
        <p:pic>
          <p:nvPicPr>
            <p:cNvPr id="500" name="Рисунок 499">
              <a:extLst>
                <a:ext uri="{FF2B5EF4-FFF2-40B4-BE49-F238E27FC236}">
                  <a16:creationId xmlns:a16="http://schemas.microsoft.com/office/drawing/2014/main" id="{47052A90-E19B-0338-3061-9ED8C1F74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445432" y="3564057"/>
              <a:ext cx="909343" cy="909343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501" name="Группа 500">
            <a:extLst>
              <a:ext uri="{FF2B5EF4-FFF2-40B4-BE49-F238E27FC236}">
                <a16:creationId xmlns:a16="http://schemas.microsoft.com/office/drawing/2014/main" id="{35DF27AE-26AF-8CE6-4029-75DAE0B3C3D0}"/>
              </a:ext>
            </a:extLst>
          </p:cNvPr>
          <p:cNvGrpSpPr/>
          <p:nvPr/>
        </p:nvGrpSpPr>
        <p:grpSpPr>
          <a:xfrm>
            <a:off x="6716057" y="3504473"/>
            <a:ext cx="4785751" cy="1057109"/>
            <a:chOff x="639388" y="3527501"/>
            <a:chExt cx="4785751" cy="1057109"/>
          </a:xfrm>
        </p:grpSpPr>
        <p:pic>
          <p:nvPicPr>
            <p:cNvPr id="502" name="Рисунок 501" descr="Изображение выглядит как баклажан, фиолетовый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5AE747-4617-F4FE-299D-C17DCEBA5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13753" y="3618470"/>
              <a:ext cx="908286" cy="929267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03" name="Рисунок 502" descr="Изображение выглядит как фрукт, еда, Сладость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A065DC-7A14-FC12-E8D5-F39CC1028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02293" y="3619294"/>
              <a:ext cx="965316" cy="965316"/>
            </a:xfrm>
            <a:prstGeom prst="rect">
              <a:avLst/>
            </a:prstGeom>
          </p:spPr>
        </p:pic>
        <p:pic>
          <p:nvPicPr>
            <p:cNvPr id="504" name="Рисунок 503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334853-AA19-C444-0017-261CD442E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072504" y="3539881"/>
              <a:ext cx="909343" cy="909343"/>
            </a:xfrm>
            <a:prstGeom prst="rect">
              <a:avLst/>
            </a:prstGeom>
          </p:spPr>
        </p:pic>
        <p:pic>
          <p:nvPicPr>
            <p:cNvPr id="505" name="Рисунок 504" descr="Изображение выглядит как эмблема, символ, логотип, наши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7D58F7-179B-F2B5-A703-7B33A4007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76296" y="3661870"/>
              <a:ext cx="847842" cy="847842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06" name="Рисунок 505" descr="Изображение выглядит как лягушка, амфибия, Настоящая лягушка, ж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D27F15-1FE9-ACD8-185F-29FE2782E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39388" y="3527501"/>
              <a:ext cx="961074" cy="961074"/>
            </a:xfrm>
            <a:prstGeom prst="rect">
              <a:avLst/>
            </a:prstGeom>
          </p:spPr>
        </p:pic>
        <p:pic>
          <p:nvPicPr>
            <p:cNvPr id="507" name="Рисунок 506">
              <a:extLst>
                <a:ext uri="{FF2B5EF4-FFF2-40B4-BE49-F238E27FC236}">
                  <a16:creationId xmlns:a16="http://schemas.microsoft.com/office/drawing/2014/main" id="{A9AEB6C2-2A45-3CA1-F58C-7E3B3B1DE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515796" y="3544731"/>
              <a:ext cx="909343" cy="909343"/>
            </a:xfrm>
            <a:prstGeom prst="rect">
              <a:avLst/>
            </a:prstGeom>
          </p:spPr>
        </p:pic>
      </p:grpSp>
      <p:grpSp>
        <p:nvGrpSpPr>
          <p:cNvPr id="508" name="Группа 507">
            <a:extLst>
              <a:ext uri="{FF2B5EF4-FFF2-40B4-BE49-F238E27FC236}">
                <a16:creationId xmlns:a16="http://schemas.microsoft.com/office/drawing/2014/main" id="{2E02B643-A056-DAF2-E6C6-7807786E70DB}"/>
              </a:ext>
            </a:extLst>
          </p:cNvPr>
          <p:cNvGrpSpPr/>
          <p:nvPr/>
        </p:nvGrpSpPr>
        <p:grpSpPr>
          <a:xfrm>
            <a:off x="6651569" y="5212314"/>
            <a:ext cx="4825207" cy="1010820"/>
            <a:chOff x="574900" y="3498997"/>
            <a:chExt cx="4825207" cy="1010820"/>
          </a:xfrm>
        </p:grpSpPr>
        <p:pic>
          <p:nvPicPr>
            <p:cNvPr id="509" name="Рисунок 508" descr="Изображение выглядит как баклажан, фиолетовый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895772F-1EEA-2C27-62CB-C287B1283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4900" y="3518580"/>
              <a:ext cx="918590" cy="939809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510" name="Рисунок 509" descr="Изображение выглядит как фрукт, еда, Сладость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0B5A75-1701-4A81-D90B-DD0648D7D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151" flipH="1">
              <a:off x="2099785" y="3498997"/>
              <a:ext cx="965316" cy="965316"/>
            </a:xfrm>
            <a:prstGeom prst="rect">
              <a:avLst/>
            </a:prstGeom>
          </p:spPr>
        </p:pic>
        <p:pic>
          <p:nvPicPr>
            <p:cNvPr id="511" name="Рисунок 510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E1C618-F0AE-2652-76E5-7B651CC6F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0653" y="3549921"/>
              <a:ext cx="909343" cy="909343"/>
            </a:xfrm>
            <a:prstGeom prst="rect">
              <a:avLst/>
            </a:prstGeom>
          </p:spPr>
        </p:pic>
        <p:pic>
          <p:nvPicPr>
            <p:cNvPr id="512" name="Рисунок 511" descr="Изображение выглядит как эмблема, символ, логотип, наши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7B2E3F-FD13-0684-6FEC-62BBBEAFE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88027" y="3586238"/>
              <a:ext cx="847842" cy="847842"/>
            </a:xfrm>
            <a:prstGeom prst="rect">
              <a:avLst/>
            </a:prstGeom>
          </p:spPr>
        </p:pic>
        <p:pic>
          <p:nvPicPr>
            <p:cNvPr id="513" name="Рисунок 512" descr="Изображение выглядит как лягушка, амфибия, Настоящая лягушка, ж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C618E7B-B54B-48B3-CBB3-1DCADA967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48279" y="3548743"/>
              <a:ext cx="961074" cy="961074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14" name="Рисунок 513">
              <a:extLst>
                <a:ext uri="{FF2B5EF4-FFF2-40B4-BE49-F238E27FC236}">
                  <a16:creationId xmlns:a16="http://schemas.microsoft.com/office/drawing/2014/main" id="{99472B7E-8ACB-CFC1-6BF7-4578B2E8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V="1">
              <a:off x="4490764" y="3551464"/>
              <a:ext cx="909343" cy="909343"/>
            </a:xfrm>
            <a:prstGeom prst="rect">
              <a:avLst/>
            </a:prstGeom>
          </p:spPr>
        </p:pic>
      </p:grpSp>
      <p:sp>
        <p:nvSpPr>
          <p:cNvPr id="476" name="Прямоугольник: скругленные углы 475">
            <a:extLst>
              <a:ext uri="{FF2B5EF4-FFF2-40B4-BE49-F238E27FC236}">
                <a16:creationId xmlns:a16="http://schemas.microsoft.com/office/drawing/2014/main" id="{738CC009-13EE-6C6A-D726-5E583D3B7CCF}"/>
              </a:ext>
            </a:extLst>
          </p:cNvPr>
          <p:cNvSpPr/>
          <p:nvPr/>
        </p:nvSpPr>
        <p:spPr>
          <a:xfrm>
            <a:off x="674664" y="5154465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477" name="Прямоугольник: скругленные углы 476">
            <a:extLst>
              <a:ext uri="{FF2B5EF4-FFF2-40B4-BE49-F238E27FC236}">
                <a16:creationId xmlns:a16="http://schemas.microsoft.com/office/drawing/2014/main" id="{6EE246CC-ADDC-D28E-C50B-BE40C3F3A1A0}"/>
              </a:ext>
            </a:extLst>
          </p:cNvPr>
          <p:cNvSpPr/>
          <p:nvPr/>
        </p:nvSpPr>
        <p:spPr>
          <a:xfrm>
            <a:off x="6801209" y="345760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8" name="Прямоугольник: скругленные углы 477">
            <a:extLst>
              <a:ext uri="{FF2B5EF4-FFF2-40B4-BE49-F238E27FC236}">
                <a16:creationId xmlns:a16="http://schemas.microsoft.com/office/drawing/2014/main" id="{110D6769-130E-940F-EEC4-1924E72C0623}"/>
              </a:ext>
            </a:extLst>
          </p:cNvPr>
          <p:cNvSpPr/>
          <p:nvPr/>
        </p:nvSpPr>
        <p:spPr>
          <a:xfrm>
            <a:off x="6786421" y="516488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9" name="Прямоугольник: скругленные углы 478">
            <a:extLst>
              <a:ext uri="{FF2B5EF4-FFF2-40B4-BE49-F238E27FC236}">
                <a16:creationId xmlns:a16="http://schemas.microsoft.com/office/drawing/2014/main" id="{BC19BA96-52BF-45B4-7A76-CA6AEFAE891A}"/>
              </a:ext>
            </a:extLst>
          </p:cNvPr>
          <p:cNvSpPr/>
          <p:nvPr/>
        </p:nvSpPr>
        <p:spPr>
          <a:xfrm>
            <a:off x="665813" y="3447737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354" name="Рисунок 353">
            <a:extLst>
              <a:ext uri="{FF2B5EF4-FFF2-40B4-BE49-F238E27FC236}">
                <a16:creationId xmlns:a16="http://schemas.microsoft.com/office/drawing/2014/main" id="{1C8936C8-21BF-13B4-C6ED-EAE1DFD031F3}"/>
              </a:ext>
            </a:extLst>
          </p:cNvPr>
          <p:cNvPicPr>
            <a:picLocks noChangeAspect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3886937" y="955121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0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0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2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126" grpId="0" animBg="1"/>
      <p:bldP spid="126" grpId="1" animBg="1"/>
      <p:bldP spid="127" grpId="0" animBg="1"/>
      <p:bldP spid="127" grpId="1" animBg="1"/>
      <p:bldP spid="320" grpId="0" animBg="1"/>
      <p:bldP spid="320" grpId="1" animBg="1"/>
      <p:bldP spid="321" grpId="0" animBg="1"/>
      <p:bldP spid="321" grpId="1" animBg="1"/>
      <p:bldP spid="359" grpId="0" animBg="1"/>
      <p:bldP spid="359" grpId="1" animBg="1"/>
      <p:bldP spid="360" grpId="0" animBg="1"/>
      <p:bldP spid="360" grpId="1" animBg="1"/>
      <p:bldP spid="361" grpId="0" animBg="1"/>
      <p:bldP spid="361" grpId="1" animBg="1"/>
      <p:bldP spid="362" grpId="0" animBg="1"/>
      <p:bldP spid="362" grpId="1" animBg="1"/>
      <p:bldP spid="398" grpId="0" animBg="1"/>
      <p:bldP spid="398" grpId="1" animBg="1"/>
      <p:bldP spid="399" grpId="0" animBg="1"/>
      <p:bldP spid="399" grpId="1" animBg="1"/>
      <p:bldP spid="400" grpId="0" animBg="1"/>
      <p:bldP spid="400" grpId="1" animBg="1"/>
      <p:bldP spid="401" grpId="0" animBg="1"/>
      <p:bldP spid="401" grpId="1" animBg="1"/>
      <p:bldP spid="437" grpId="0" animBg="1"/>
      <p:bldP spid="437" grpId="1" animBg="1"/>
      <p:bldP spid="438" grpId="0" animBg="1"/>
      <p:bldP spid="438" grpId="1" animBg="1"/>
      <p:bldP spid="439" grpId="0" animBg="1"/>
      <p:bldP spid="439" grpId="1" animBg="1"/>
      <p:bldP spid="440" grpId="0" animBg="1"/>
      <p:bldP spid="440" grpId="1" animBg="1"/>
      <p:bldP spid="476" grpId="0" animBg="1"/>
      <p:bldP spid="476" grpId="1" animBg="1"/>
      <p:bldP spid="477" grpId="0" animBg="1"/>
      <p:bldP spid="477" grpId="1" animBg="1"/>
      <p:bldP spid="478" grpId="0" animBg="1"/>
      <p:bldP spid="478" grpId="1" animBg="1"/>
      <p:bldP spid="479" grpId="0" animBg="1"/>
      <p:bldP spid="47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52315EB-4E37-4EB0-991D-5B265A493B4F}"/>
</file>

<file path=customXml/itemProps2.xml><?xml version="1.0" encoding="utf-8"?>
<ds:datastoreItem xmlns:ds="http://schemas.openxmlformats.org/officeDocument/2006/customXml" ds:itemID="{BE60C61D-649E-4E20-AA96-CB17943E73D1}"/>
</file>

<file path=customXml/itemProps3.xml><?xml version="1.0" encoding="utf-8"?>
<ds:datastoreItem xmlns:ds="http://schemas.openxmlformats.org/officeDocument/2006/customXml" ds:itemID="{C84CA800-6C80-4868-9318-35B7C999A2DB}"/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19</cp:revision>
  <dcterms:created xsi:type="dcterms:W3CDTF">2025-02-10T10:27:52Z</dcterms:created>
  <dcterms:modified xsi:type="dcterms:W3CDTF">2025-03-01T10:01:48Z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