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691880" y="2238375"/>
            <a:ext cx="3500120" cy="350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