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1" Type="http://schemas.openxmlformats.org/officeDocument/2006/relationships/notesSlide" Target="../notesSlides/notesSlide1.xml"/><Relationship Id="rId30" Type="http://schemas.openxmlformats.org/officeDocument/2006/relationships/slideLayout" Target="../slideLayouts/slideLayout7.xml"/><Relationship Id="rId3" Type="http://schemas.microsoft.com/office/2007/relationships/hdphoto" Target="../media/image3.wdp"/><Relationship Id="rId29" Type="http://schemas.openxmlformats.org/officeDocument/2006/relationships/image" Target="../media/image28.png"/><Relationship Id="rId28" Type="http://schemas.openxmlformats.org/officeDocument/2006/relationships/tags" Target="../tags/tag1.xml"/><Relationship Id="rId27" Type="http://schemas.microsoft.com/office/2007/relationships/hdphoto" Target="../media/image27.wdp"/><Relationship Id="rId26" Type="http://schemas.openxmlformats.org/officeDocument/2006/relationships/image" Target="../media/image26.png"/><Relationship Id="rId25" Type="http://schemas.microsoft.com/office/2007/relationships/hdphoto" Target="../media/image25.wdp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319645" y="2780665"/>
            <a:ext cx="3858260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F46251-3731-491E-B8F4-4122CFAC8F03}"/>
</file>

<file path=customXml/itemProps2.xml><?xml version="1.0" encoding="utf-8"?>
<ds:datastoreItem xmlns:ds="http://schemas.openxmlformats.org/officeDocument/2006/customXml" ds:itemID="{F9F87762-5DF6-4841-8324-DC517AB983A0}"/>
</file>

<file path=customXml/itemProps3.xml><?xml version="1.0" encoding="utf-8"?>
<ds:datastoreItem xmlns:ds="http://schemas.openxmlformats.org/officeDocument/2006/customXml" ds:itemID="{8C005489-3AAB-4693-8904-B91F5CDEDF2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