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7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38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3099BD-519E-4C8E-B66C-DD80EA9C3C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84DDBE2-2D17-4642-8362-E1FA09911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A8EE0F0-6A1A-4F6B-B60D-733F4B492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1FE3082-0579-4CD2-B16C-EB24B3E8D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68A9082-AA7D-4BA1-9F2B-151F9A3CF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75343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5B227C-F95A-4ACB-9DA6-1C56FF47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1BF361F-4CC8-4B72-838B-B3AB831B9E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7FFE65E-89A4-4281-B2E7-76A864C3E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19162D9-F636-41F5-B7EB-D3B148567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47F4C8-D7F7-486F-AC15-92F48DCE3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05542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1E3295B-B5F4-4D96-8922-6A2DBF045F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28A1A1C-7945-4630-9174-55C5B77B1A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BBABCB3-0BF4-4731-816C-25659E843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27100C0-9D9A-418C-9EF6-5BD7B2284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194B87A-3BE5-478F-9A02-66902AD30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29348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5B34C6-D1B2-47AC-91C0-6BEB224F5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B0A8AF5-B70A-4E50-A331-EB88DFE10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8A68936-F281-48DA-9C01-5BD91A6F2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99E01BB-242F-4A83-A1C8-BE4C86B92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59185E6-0664-4841-8742-EC6BC8CE1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57369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18C615-DB20-46A3-BF93-304C0BB71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D69BB9E-FC14-4713-8263-3876203F8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DD7667D-B644-4209-BA06-C8A0C96DE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197A37-E0E8-44B0-8B50-E4F707576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43DB1C9-372C-4304-95EC-675D932A7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40709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26B1BF-3213-4FA1-95D5-AF093225A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D7FDD26-20B5-44DC-9444-61C0EF3AF3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349A462-3B34-4F16-860D-9862DB3157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831DAF6-2C6A-468B-AF5B-07AAACD83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F7EF3C3-CCAF-45DE-9CD1-A4B5786BC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EFB144-2E63-4C70-A211-0311BAF6B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09820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6AD0C6-59FC-4D2A-9A89-1BDDC377E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3BF2271-B696-4B49-B767-BF2AA9F1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5A1490D-1D6B-41B3-AE1C-ED12A532FB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0232478-3ED1-411C-BF91-29A581F8D3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3CAC7FF-E68D-4DB9-9E8C-CE99E9E92B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6952DC1-CAB2-4AC5-A99B-140F5169E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84855ABB-027C-447A-83DD-BCF7780E7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30B4CDCF-E451-4AD8-88C3-6850258EC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09465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3FDF2D-6671-4B85-A9AB-C14BD8543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52E09FE6-CED8-46A9-861C-E61A6E094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A8EC05DF-32B3-4F00-8499-0C9424CC7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707157D-0F5F-49AA-B2C4-976EE4E3E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38229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62B3463-FC71-441E-ABF4-BF51506FA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89A9EC8-C825-4E13-A1B7-522454559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CC068788-89D2-4307-807B-7942C96E1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39593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E0F662-DA6D-41AF-B94B-3B1696658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6393745-DCEA-4A52-8555-F2CC19B3C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C9FB143-24F5-4847-B71B-DDCFFD4DF6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4B63D6-8F57-4B06-91F3-1844341D5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C8ABE5E-4D9C-4643-826B-EF9DD57BD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08123C5-7579-4C42-8C2B-C460BADB8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39124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45530B-E705-44C9-9161-731622D1B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5424B06C-961B-4D05-B5D3-051C22CE19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DC4679C-52BB-4409-8B16-FD86BD7C76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0F44515-3FF0-4F32-AD1C-0CB846DD9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ECC66E2-8EDA-4053-9DC3-5A57BA610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752FFA-0DA0-422D-BB78-F42DDB09C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2360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9D009EA-8D86-4BD8-A7A7-D0BFD32AF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AFD6782-8A27-4939-9D09-000953840F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BFD22-76A9-4410-BB7B-57FFEBD5F0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D0E0E6E-DC70-4BFF-8A1A-BD719D6FCF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12B88B9-0B5D-4213-8900-4DF8BDD132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83244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2807944-F045-4250-BC98-48D7213C5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50" y="0"/>
            <a:ext cx="12192000" cy="6983032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D6ED4EAB-F006-4441-BEE9-308B2B11A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56139" y="1901725"/>
            <a:ext cx="3194031" cy="3194031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299CC94-E248-40D1-B5A4-4A354B77EB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91" y="3900022"/>
            <a:ext cx="2603176" cy="2603176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73049332-F61D-4838-BA1E-6A0E059412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" y="125032"/>
            <a:ext cx="806140" cy="697593"/>
          </a:xfrm>
          <a:prstGeom prst="rect">
            <a:avLst/>
          </a:prstGeom>
        </p:spPr>
      </p:pic>
      <p:grpSp>
        <p:nvGrpSpPr>
          <p:cNvPr id="13" name="Групувати 12">
            <a:extLst>
              <a:ext uri="{FF2B5EF4-FFF2-40B4-BE49-F238E27FC236}">
                <a16:creationId xmlns:a16="http://schemas.microsoft.com/office/drawing/2014/main" id="{1F4514EE-240E-492D-B6B4-2038028A9CA5}"/>
              </a:ext>
            </a:extLst>
          </p:cNvPr>
          <p:cNvGrpSpPr/>
          <p:nvPr/>
        </p:nvGrpSpPr>
        <p:grpSpPr>
          <a:xfrm>
            <a:off x="3195056" y="393675"/>
            <a:ext cx="8483692" cy="6367701"/>
            <a:chOff x="3108976" y="269571"/>
            <a:chExt cx="8483692" cy="6367701"/>
          </a:xfrm>
        </p:grpSpPr>
        <p:grpSp>
          <p:nvGrpSpPr>
            <p:cNvPr id="10" name="Групувати 9">
              <a:extLst>
                <a:ext uri="{FF2B5EF4-FFF2-40B4-BE49-F238E27FC236}">
                  <a16:creationId xmlns:a16="http://schemas.microsoft.com/office/drawing/2014/main" id="{375EAC17-5F3E-4BD1-8E19-FAC9883E9CC5}"/>
                </a:ext>
              </a:extLst>
            </p:cNvPr>
            <p:cNvGrpSpPr/>
            <p:nvPr/>
          </p:nvGrpSpPr>
          <p:grpSpPr>
            <a:xfrm>
              <a:off x="3108976" y="269571"/>
              <a:ext cx="8483692" cy="6367701"/>
              <a:chOff x="-2598909" y="-3531137"/>
              <a:chExt cx="8483692" cy="6367701"/>
            </a:xfrm>
          </p:grpSpPr>
          <p:grpSp>
            <p:nvGrpSpPr>
              <p:cNvPr id="38" name="Групувати 37">
                <a:extLst>
                  <a:ext uri="{FF2B5EF4-FFF2-40B4-BE49-F238E27FC236}">
                    <a16:creationId xmlns:a16="http://schemas.microsoft.com/office/drawing/2014/main" id="{CED096D0-69DF-4AA6-8877-BA665FAD52BF}"/>
                  </a:ext>
                </a:extLst>
              </p:cNvPr>
              <p:cNvGrpSpPr/>
              <p:nvPr/>
            </p:nvGrpSpPr>
            <p:grpSpPr>
              <a:xfrm>
                <a:off x="-2598909" y="-3531137"/>
                <a:ext cx="8425543" cy="6367701"/>
                <a:chOff x="3447594" y="5671637"/>
                <a:chExt cx="8425543" cy="6367701"/>
              </a:xfrm>
            </p:grpSpPr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64A2719E-A7E0-4A5F-A819-64FB1A7D5320}"/>
                    </a:ext>
                  </a:extLst>
                </p:cNvPr>
                <p:cNvSpPr txBox="1"/>
                <p:nvPr/>
              </p:nvSpPr>
              <p:spPr>
                <a:xfrm>
                  <a:off x="3447594" y="5671637"/>
                  <a:ext cx="8425543" cy="6367701"/>
                </a:xfrm>
                <a:custGeom>
                  <a:avLst/>
                  <a:gdLst>
                    <a:gd name="connsiteX0" fmla="*/ 0 w 8425543"/>
                    <a:gd name="connsiteY0" fmla="*/ 1061305 h 6367701"/>
                    <a:gd name="connsiteX1" fmla="*/ 1061305 w 8425543"/>
                    <a:gd name="connsiteY1" fmla="*/ 0 h 6367701"/>
                    <a:gd name="connsiteX2" fmla="*/ 1502510 w 8425543"/>
                    <a:gd name="connsiteY2" fmla="*/ 0 h 6367701"/>
                    <a:gd name="connsiteX3" fmla="*/ 2006745 w 8425543"/>
                    <a:gd name="connsiteY3" fmla="*/ 0 h 6367701"/>
                    <a:gd name="connsiteX4" fmla="*/ 2447950 w 8425543"/>
                    <a:gd name="connsiteY4" fmla="*/ 0 h 6367701"/>
                    <a:gd name="connsiteX5" fmla="*/ 2889156 w 8425543"/>
                    <a:gd name="connsiteY5" fmla="*/ 0 h 6367701"/>
                    <a:gd name="connsiteX6" fmla="*/ 3645508 w 8425543"/>
                    <a:gd name="connsiteY6" fmla="*/ 0 h 6367701"/>
                    <a:gd name="connsiteX7" fmla="*/ 4149742 w 8425543"/>
                    <a:gd name="connsiteY7" fmla="*/ 0 h 6367701"/>
                    <a:gd name="connsiteX8" fmla="*/ 4843065 w 8425543"/>
                    <a:gd name="connsiteY8" fmla="*/ 0 h 6367701"/>
                    <a:gd name="connsiteX9" fmla="*/ 5347299 w 8425543"/>
                    <a:gd name="connsiteY9" fmla="*/ 0 h 6367701"/>
                    <a:gd name="connsiteX10" fmla="*/ 5914563 w 8425543"/>
                    <a:gd name="connsiteY10" fmla="*/ 0 h 6367701"/>
                    <a:gd name="connsiteX11" fmla="*/ 6481827 w 8425543"/>
                    <a:gd name="connsiteY11" fmla="*/ 0 h 6367701"/>
                    <a:gd name="connsiteX12" fmla="*/ 7364238 w 8425543"/>
                    <a:gd name="connsiteY12" fmla="*/ 0 h 6367701"/>
                    <a:gd name="connsiteX13" fmla="*/ 8425543 w 8425543"/>
                    <a:gd name="connsiteY13" fmla="*/ 1061305 h 6367701"/>
                    <a:gd name="connsiteX14" fmla="*/ 8425543 w 8425543"/>
                    <a:gd name="connsiteY14" fmla="*/ 1667747 h 6367701"/>
                    <a:gd name="connsiteX15" fmla="*/ 8425543 w 8425543"/>
                    <a:gd name="connsiteY15" fmla="*/ 2274188 h 6367701"/>
                    <a:gd name="connsiteX16" fmla="*/ 8425543 w 8425543"/>
                    <a:gd name="connsiteY16" fmla="*/ 2923081 h 6367701"/>
                    <a:gd name="connsiteX17" fmla="*/ 8425543 w 8425543"/>
                    <a:gd name="connsiteY17" fmla="*/ 3487071 h 6367701"/>
                    <a:gd name="connsiteX18" fmla="*/ 8425543 w 8425543"/>
                    <a:gd name="connsiteY18" fmla="*/ 4051062 h 6367701"/>
                    <a:gd name="connsiteX19" fmla="*/ 8425543 w 8425543"/>
                    <a:gd name="connsiteY19" fmla="*/ 4615053 h 6367701"/>
                    <a:gd name="connsiteX20" fmla="*/ 8425543 w 8425543"/>
                    <a:gd name="connsiteY20" fmla="*/ 5306396 h 6367701"/>
                    <a:gd name="connsiteX21" fmla="*/ 7364238 w 8425543"/>
                    <a:gd name="connsiteY21" fmla="*/ 6367701 h 6367701"/>
                    <a:gd name="connsiteX22" fmla="*/ 6733945 w 8425543"/>
                    <a:gd name="connsiteY22" fmla="*/ 6367701 h 6367701"/>
                    <a:gd name="connsiteX23" fmla="*/ 6040622 w 8425543"/>
                    <a:gd name="connsiteY23" fmla="*/ 6367701 h 6367701"/>
                    <a:gd name="connsiteX24" fmla="*/ 5347299 w 8425543"/>
                    <a:gd name="connsiteY24" fmla="*/ 6367701 h 6367701"/>
                    <a:gd name="connsiteX25" fmla="*/ 4590947 w 8425543"/>
                    <a:gd name="connsiteY25" fmla="*/ 6367701 h 6367701"/>
                    <a:gd name="connsiteX26" fmla="*/ 4086713 w 8425543"/>
                    <a:gd name="connsiteY26" fmla="*/ 6367701 h 6367701"/>
                    <a:gd name="connsiteX27" fmla="*/ 3456420 w 8425543"/>
                    <a:gd name="connsiteY27" fmla="*/ 6367701 h 6367701"/>
                    <a:gd name="connsiteX28" fmla="*/ 2826126 w 8425543"/>
                    <a:gd name="connsiteY28" fmla="*/ 6367701 h 6367701"/>
                    <a:gd name="connsiteX29" fmla="*/ 2321892 w 8425543"/>
                    <a:gd name="connsiteY29" fmla="*/ 6367701 h 6367701"/>
                    <a:gd name="connsiteX30" fmla="*/ 1061305 w 8425543"/>
                    <a:gd name="connsiteY30" fmla="*/ 6367701 h 6367701"/>
                    <a:gd name="connsiteX31" fmla="*/ 0 w 8425543"/>
                    <a:gd name="connsiteY31" fmla="*/ 5306396 h 6367701"/>
                    <a:gd name="connsiteX32" fmla="*/ 0 w 8425543"/>
                    <a:gd name="connsiteY32" fmla="*/ 4615053 h 6367701"/>
                    <a:gd name="connsiteX33" fmla="*/ 0 w 8425543"/>
                    <a:gd name="connsiteY33" fmla="*/ 4093513 h 6367701"/>
                    <a:gd name="connsiteX34" fmla="*/ 0 w 8425543"/>
                    <a:gd name="connsiteY34" fmla="*/ 3487071 h 6367701"/>
                    <a:gd name="connsiteX35" fmla="*/ 0 w 8425543"/>
                    <a:gd name="connsiteY35" fmla="*/ 3007982 h 6367701"/>
                    <a:gd name="connsiteX36" fmla="*/ 0 w 8425543"/>
                    <a:gd name="connsiteY36" fmla="*/ 2359090 h 6367701"/>
                    <a:gd name="connsiteX37" fmla="*/ 0 w 8425543"/>
                    <a:gd name="connsiteY37" fmla="*/ 1752648 h 6367701"/>
                    <a:gd name="connsiteX38" fmla="*/ 0 w 8425543"/>
                    <a:gd name="connsiteY38" fmla="*/ 1061305 h 63677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8425543" h="6367701" fill="none" extrusionOk="0">
                      <a:moveTo>
                        <a:pt x="0" y="1061305"/>
                      </a:moveTo>
                      <a:cubicBezTo>
                        <a:pt x="-8115" y="518511"/>
                        <a:pt x="381141" y="65167"/>
                        <a:pt x="1061305" y="0"/>
                      </a:cubicBezTo>
                      <a:cubicBezTo>
                        <a:pt x="1216128" y="16459"/>
                        <a:pt x="1328350" y="12228"/>
                        <a:pt x="1502510" y="0"/>
                      </a:cubicBezTo>
                      <a:cubicBezTo>
                        <a:pt x="1676671" y="-12228"/>
                        <a:pt x="1883832" y="-21697"/>
                        <a:pt x="2006745" y="0"/>
                      </a:cubicBezTo>
                      <a:cubicBezTo>
                        <a:pt x="2129659" y="21697"/>
                        <a:pt x="2321601" y="13702"/>
                        <a:pt x="2447950" y="0"/>
                      </a:cubicBezTo>
                      <a:cubicBezTo>
                        <a:pt x="2574300" y="-13702"/>
                        <a:pt x="2674928" y="12723"/>
                        <a:pt x="2889156" y="0"/>
                      </a:cubicBezTo>
                      <a:cubicBezTo>
                        <a:pt x="3103384" y="-12723"/>
                        <a:pt x="3392393" y="31539"/>
                        <a:pt x="3645508" y="0"/>
                      </a:cubicBezTo>
                      <a:cubicBezTo>
                        <a:pt x="3898623" y="-31539"/>
                        <a:pt x="3933253" y="-13179"/>
                        <a:pt x="4149742" y="0"/>
                      </a:cubicBezTo>
                      <a:cubicBezTo>
                        <a:pt x="4366231" y="13179"/>
                        <a:pt x="4686246" y="6489"/>
                        <a:pt x="4843065" y="0"/>
                      </a:cubicBezTo>
                      <a:cubicBezTo>
                        <a:pt x="4999884" y="-6489"/>
                        <a:pt x="5142710" y="-15850"/>
                        <a:pt x="5347299" y="0"/>
                      </a:cubicBezTo>
                      <a:cubicBezTo>
                        <a:pt x="5551888" y="15850"/>
                        <a:pt x="5755336" y="-25290"/>
                        <a:pt x="5914563" y="0"/>
                      </a:cubicBezTo>
                      <a:cubicBezTo>
                        <a:pt x="6073790" y="25290"/>
                        <a:pt x="6352186" y="27338"/>
                        <a:pt x="6481827" y="0"/>
                      </a:cubicBezTo>
                      <a:cubicBezTo>
                        <a:pt x="6611468" y="-27338"/>
                        <a:pt x="7055374" y="-7487"/>
                        <a:pt x="7364238" y="0"/>
                      </a:cubicBezTo>
                      <a:cubicBezTo>
                        <a:pt x="7826831" y="51079"/>
                        <a:pt x="8419477" y="516715"/>
                        <a:pt x="8425543" y="1061305"/>
                      </a:cubicBezTo>
                      <a:cubicBezTo>
                        <a:pt x="8418004" y="1224351"/>
                        <a:pt x="8438126" y="1534493"/>
                        <a:pt x="8425543" y="1667747"/>
                      </a:cubicBezTo>
                      <a:cubicBezTo>
                        <a:pt x="8412960" y="1801001"/>
                        <a:pt x="8428692" y="2095049"/>
                        <a:pt x="8425543" y="2274188"/>
                      </a:cubicBezTo>
                      <a:cubicBezTo>
                        <a:pt x="8422394" y="2453327"/>
                        <a:pt x="8445821" y="2642283"/>
                        <a:pt x="8425543" y="2923081"/>
                      </a:cubicBezTo>
                      <a:cubicBezTo>
                        <a:pt x="8405265" y="3203879"/>
                        <a:pt x="8426384" y="3213598"/>
                        <a:pt x="8425543" y="3487071"/>
                      </a:cubicBezTo>
                      <a:cubicBezTo>
                        <a:pt x="8424703" y="3760544"/>
                        <a:pt x="8417593" y="3872989"/>
                        <a:pt x="8425543" y="4051062"/>
                      </a:cubicBezTo>
                      <a:cubicBezTo>
                        <a:pt x="8433493" y="4229135"/>
                        <a:pt x="8448927" y="4404123"/>
                        <a:pt x="8425543" y="4615053"/>
                      </a:cubicBezTo>
                      <a:cubicBezTo>
                        <a:pt x="8402159" y="4825983"/>
                        <a:pt x="8444493" y="4996849"/>
                        <a:pt x="8425543" y="5306396"/>
                      </a:cubicBezTo>
                      <a:cubicBezTo>
                        <a:pt x="8445277" y="5878880"/>
                        <a:pt x="7987990" y="6358332"/>
                        <a:pt x="7364238" y="6367701"/>
                      </a:cubicBezTo>
                      <a:cubicBezTo>
                        <a:pt x="7221586" y="6393310"/>
                        <a:pt x="6999295" y="6385233"/>
                        <a:pt x="6733945" y="6367701"/>
                      </a:cubicBezTo>
                      <a:cubicBezTo>
                        <a:pt x="6468595" y="6350169"/>
                        <a:pt x="6216024" y="6347923"/>
                        <a:pt x="6040622" y="6367701"/>
                      </a:cubicBezTo>
                      <a:cubicBezTo>
                        <a:pt x="5865220" y="6387479"/>
                        <a:pt x="5645653" y="6391399"/>
                        <a:pt x="5347299" y="6367701"/>
                      </a:cubicBezTo>
                      <a:cubicBezTo>
                        <a:pt x="5048945" y="6344003"/>
                        <a:pt x="4968713" y="6342589"/>
                        <a:pt x="4590947" y="6367701"/>
                      </a:cubicBezTo>
                      <a:cubicBezTo>
                        <a:pt x="4213181" y="6392813"/>
                        <a:pt x="4321316" y="6358174"/>
                        <a:pt x="4086713" y="6367701"/>
                      </a:cubicBezTo>
                      <a:cubicBezTo>
                        <a:pt x="3852110" y="6377228"/>
                        <a:pt x="3606070" y="6375410"/>
                        <a:pt x="3456420" y="6367701"/>
                      </a:cubicBezTo>
                      <a:cubicBezTo>
                        <a:pt x="3306770" y="6359992"/>
                        <a:pt x="2982210" y="6350239"/>
                        <a:pt x="2826126" y="6367701"/>
                      </a:cubicBezTo>
                      <a:cubicBezTo>
                        <a:pt x="2670042" y="6385163"/>
                        <a:pt x="2550881" y="6362733"/>
                        <a:pt x="2321892" y="6367701"/>
                      </a:cubicBezTo>
                      <a:cubicBezTo>
                        <a:pt x="2092903" y="6372669"/>
                        <a:pt x="1686497" y="6332176"/>
                        <a:pt x="1061305" y="6367701"/>
                      </a:cubicBezTo>
                      <a:cubicBezTo>
                        <a:pt x="427830" y="6444607"/>
                        <a:pt x="-32086" y="5761854"/>
                        <a:pt x="0" y="5306396"/>
                      </a:cubicBezTo>
                      <a:cubicBezTo>
                        <a:pt x="26161" y="5016743"/>
                        <a:pt x="-16385" y="4949797"/>
                        <a:pt x="0" y="4615053"/>
                      </a:cubicBezTo>
                      <a:cubicBezTo>
                        <a:pt x="16385" y="4280309"/>
                        <a:pt x="-2655" y="4217382"/>
                        <a:pt x="0" y="4093513"/>
                      </a:cubicBezTo>
                      <a:cubicBezTo>
                        <a:pt x="2655" y="3969644"/>
                        <a:pt x="27295" y="3692779"/>
                        <a:pt x="0" y="3487071"/>
                      </a:cubicBezTo>
                      <a:cubicBezTo>
                        <a:pt x="-27295" y="3281363"/>
                        <a:pt x="22065" y="3154665"/>
                        <a:pt x="0" y="3007982"/>
                      </a:cubicBezTo>
                      <a:cubicBezTo>
                        <a:pt x="-22065" y="2861299"/>
                        <a:pt x="23729" y="2645338"/>
                        <a:pt x="0" y="2359090"/>
                      </a:cubicBezTo>
                      <a:cubicBezTo>
                        <a:pt x="-23729" y="2072842"/>
                        <a:pt x="-2569" y="1906197"/>
                        <a:pt x="0" y="1752648"/>
                      </a:cubicBezTo>
                      <a:cubicBezTo>
                        <a:pt x="2569" y="1599099"/>
                        <a:pt x="-9105" y="1205032"/>
                        <a:pt x="0" y="1061305"/>
                      </a:cubicBezTo>
                      <a:close/>
                    </a:path>
                    <a:path w="8425543" h="6367701" stroke="0" extrusionOk="0">
                      <a:moveTo>
                        <a:pt x="0" y="1061305"/>
                      </a:moveTo>
                      <a:cubicBezTo>
                        <a:pt x="58076" y="416266"/>
                        <a:pt x="522369" y="-74295"/>
                        <a:pt x="1061305" y="0"/>
                      </a:cubicBezTo>
                      <a:cubicBezTo>
                        <a:pt x="1277487" y="-13261"/>
                        <a:pt x="1407666" y="-7048"/>
                        <a:pt x="1628569" y="0"/>
                      </a:cubicBezTo>
                      <a:cubicBezTo>
                        <a:pt x="1849472" y="7048"/>
                        <a:pt x="2000310" y="-85"/>
                        <a:pt x="2132804" y="0"/>
                      </a:cubicBezTo>
                      <a:cubicBezTo>
                        <a:pt x="2265298" y="85"/>
                        <a:pt x="2399514" y="9324"/>
                        <a:pt x="2574009" y="0"/>
                      </a:cubicBezTo>
                      <a:cubicBezTo>
                        <a:pt x="2748504" y="-9324"/>
                        <a:pt x="2971378" y="-27160"/>
                        <a:pt x="3330361" y="0"/>
                      </a:cubicBezTo>
                      <a:cubicBezTo>
                        <a:pt x="3689344" y="27160"/>
                        <a:pt x="3741120" y="-1746"/>
                        <a:pt x="3960654" y="0"/>
                      </a:cubicBezTo>
                      <a:cubicBezTo>
                        <a:pt x="4180188" y="1746"/>
                        <a:pt x="4296167" y="-6055"/>
                        <a:pt x="4401859" y="0"/>
                      </a:cubicBezTo>
                      <a:cubicBezTo>
                        <a:pt x="4507552" y="6055"/>
                        <a:pt x="4848732" y="29843"/>
                        <a:pt x="5032153" y="0"/>
                      </a:cubicBezTo>
                      <a:cubicBezTo>
                        <a:pt x="5215574" y="-29843"/>
                        <a:pt x="5344715" y="12811"/>
                        <a:pt x="5599417" y="0"/>
                      </a:cubicBezTo>
                      <a:cubicBezTo>
                        <a:pt x="5854119" y="-12811"/>
                        <a:pt x="5999141" y="-13062"/>
                        <a:pt x="6355769" y="0"/>
                      </a:cubicBezTo>
                      <a:cubicBezTo>
                        <a:pt x="6712397" y="13062"/>
                        <a:pt x="7017920" y="-32463"/>
                        <a:pt x="7364238" y="0"/>
                      </a:cubicBezTo>
                      <a:cubicBezTo>
                        <a:pt x="7826461" y="4387"/>
                        <a:pt x="8345646" y="468678"/>
                        <a:pt x="8425543" y="1061305"/>
                      </a:cubicBezTo>
                      <a:cubicBezTo>
                        <a:pt x="8438550" y="1244656"/>
                        <a:pt x="8408264" y="1373089"/>
                        <a:pt x="8425543" y="1625296"/>
                      </a:cubicBezTo>
                      <a:cubicBezTo>
                        <a:pt x="8442822" y="1877503"/>
                        <a:pt x="8447245" y="1916073"/>
                        <a:pt x="8425543" y="2104385"/>
                      </a:cubicBezTo>
                      <a:cubicBezTo>
                        <a:pt x="8403841" y="2292697"/>
                        <a:pt x="8395690" y="2501925"/>
                        <a:pt x="8425543" y="2795728"/>
                      </a:cubicBezTo>
                      <a:cubicBezTo>
                        <a:pt x="8455396" y="3089531"/>
                        <a:pt x="8418282" y="3082253"/>
                        <a:pt x="8425543" y="3359719"/>
                      </a:cubicBezTo>
                      <a:cubicBezTo>
                        <a:pt x="8432804" y="3637185"/>
                        <a:pt x="8423382" y="3709428"/>
                        <a:pt x="8425543" y="4008611"/>
                      </a:cubicBezTo>
                      <a:cubicBezTo>
                        <a:pt x="8427704" y="4307794"/>
                        <a:pt x="8433411" y="4398347"/>
                        <a:pt x="8425543" y="4699954"/>
                      </a:cubicBezTo>
                      <a:cubicBezTo>
                        <a:pt x="8417675" y="5001561"/>
                        <a:pt x="8410613" y="5040231"/>
                        <a:pt x="8425543" y="5306396"/>
                      </a:cubicBezTo>
                      <a:cubicBezTo>
                        <a:pt x="8436513" y="5775607"/>
                        <a:pt x="7929776" y="6324539"/>
                        <a:pt x="7364238" y="6367701"/>
                      </a:cubicBezTo>
                      <a:cubicBezTo>
                        <a:pt x="7270100" y="6385499"/>
                        <a:pt x="7075612" y="6381245"/>
                        <a:pt x="6923033" y="6367701"/>
                      </a:cubicBezTo>
                      <a:cubicBezTo>
                        <a:pt x="6770455" y="6354157"/>
                        <a:pt x="6574000" y="6371824"/>
                        <a:pt x="6481827" y="6367701"/>
                      </a:cubicBezTo>
                      <a:cubicBezTo>
                        <a:pt x="6389654" y="6363578"/>
                        <a:pt x="6146566" y="6358033"/>
                        <a:pt x="6040622" y="6367701"/>
                      </a:cubicBezTo>
                      <a:cubicBezTo>
                        <a:pt x="5934678" y="6377369"/>
                        <a:pt x="5594387" y="6364903"/>
                        <a:pt x="5410329" y="6367701"/>
                      </a:cubicBezTo>
                      <a:cubicBezTo>
                        <a:pt x="5226271" y="6370499"/>
                        <a:pt x="4980275" y="6361060"/>
                        <a:pt x="4780035" y="6367701"/>
                      </a:cubicBezTo>
                      <a:cubicBezTo>
                        <a:pt x="4579795" y="6374342"/>
                        <a:pt x="4547660" y="6363331"/>
                        <a:pt x="4338830" y="6367701"/>
                      </a:cubicBezTo>
                      <a:cubicBezTo>
                        <a:pt x="4130001" y="6372071"/>
                        <a:pt x="3987756" y="6339983"/>
                        <a:pt x="3708537" y="6367701"/>
                      </a:cubicBezTo>
                      <a:cubicBezTo>
                        <a:pt x="3429318" y="6395419"/>
                        <a:pt x="3482871" y="6370035"/>
                        <a:pt x="3267332" y="6367701"/>
                      </a:cubicBezTo>
                      <a:cubicBezTo>
                        <a:pt x="3051793" y="6365367"/>
                        <a:pt x="2746340" y="6348733"/>
                        <a:pt x="2510980" y="6367701"/>
                      </a:cubicBezTo>
                      <a:cubicBezTo>
                        <a:pt x="2275620" y="6386669"/>
                        <a:pt x="2230210" y="6349809"/>
                        <a:pt x="2069774" y="6367701"/>
                      </a:cubicBezTo>
                      <a:cubicBezTo>
                        <a:pt x="1909338" y="6385593"/>
                        <a:pt x="1539803" y="6365631"/>
                        <a:pt x="1061305" y="6367701"/>
                      </a:cubicBezTo>
                      <a:cubicBezTo>
                        <a:pt x="487237" y="6374688"/>
                        <a:pt x="-79502" y="5781537"/>
                        <a:pt x="0" y="5306396"/>
                      </a:cubicBezTo>
                      <a:cubicBezTo>
                        <a:pt x="-24757" y="5059429"/>
                        <a:pt x="-16908" y="4967593"/>
                        <a:pt x="0" y="4784856"/>
                      </a:cubicBezTo>
                      <a:cubicBezTo>
                        <a:pt x="16908" y="4602119"/>
                        <a:pt x="9471" y="4457354"/>
                        <a:pt x="0" y="4178415"/>
                      </a:cubicBezTo>
                      <a:cubicBezTo>
                        <a:pt x="-9471" y="3899476"/>
                        <a:pt x="-8593" y="3734026"/>
                        <a:pt x="0" y="3614424"/>
                      </a:cubicBezTo>
                      <a:cubicBezTo>
                        <a:pt x="8593" y="3494822"/>
                        <a:pt x="10054" y="3245090"/>
                        <a:pt x="0" y="3135335"/>
                      </a:cubicBezTo>
                      <a:cubicBezTo>
                        <a:pt x="-10054" y="3025580"/>
                        <a:pt x="9350" y="2774556"/>
                        <a:pt x="0" y="2486443"/>
                      </a:cubicBezTo>
                      <a:cubicBezTo>
                        <a:pt x="-9350" y="2198330"/>
                        <a:pt x="27237" y="2050392"/>
                        <a:pt x="0" y="1922452"/>
                      </a:cubicBezTo>
                      <a:cubicBezTo>
                        <a:pt x="-27237" y="1794512"/>
                        <a:pt x="39789" y="1265637"/>
                        <a:pt x="0" y="1061305"/>
                      </a:cubicBezTo>
                      <a:close/>
                    </a:path>
                  </a:pathLst>
                </a:custGeom>
                <a:solidFill>
                  <a:schemeClr val="bg1">
                    <a:alpha val="73000"/>
                  </a:schemeClr>
                </a:solidFill>
                <a:ln>
                  <a:solidFill>
                    <a:schemeClr val="tx1"/>
                  </a:solidFill>
                  <a:prstDash val="lgDashDot"/>
                  <a:extLst>
                    <a:ext uri="{C807C97D-BFC1-408E-A445-0C87EB9F89A2}">
                      <ask:lineSketchStyleProps xmlns:ask="http://schemas.microsoft.com/office/drawing/2018/sketchyshapes" sd="69115162">
                        <a:prstGeom prst="round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uk-UA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Я стискаю кулачок, </a:t>
                  </a:r>
                  <a:endParaRPr lang="uk-UA" sz="4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just"/>
                  <a:r>
                    <a:rPr lang="uk-UA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(стиснуть руки в кулачки)</a:t>
                  </a:r>
                </a:p>
                <a:p>
                  <a:pPr algn="just"/>
                  <a:endParaRPr lang="uk-UA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just"/>
                  <a:r>
                    <a:rPr lang="uk-UA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Повертаю на бочок.</a:t>
                  </a:r>
                </a:p>
                <a:p>
                  <a:pPr algn="just"/>
                  <a:r>
                    <a:rPr lang="uk-UA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(поставити кулачки великим пальцем вгору)</a:t>
                  </a:r>
                </a:p>
                <a:p>
                  <a:pPr algn="just"/>
                  <a:endParaRPr lang="uk-UA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just"/>
                  <a:r>
                    <a:rPr lang="uk-UA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Я долоньку розпрямляю,</a:t>
                  </a:r>
                </a:p>
                <a:p>
                  <a:pPr algn="just"/>
                  <a:r>
                    <a:rPr lang="uk-UA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(розпрямити долоньки)</a:t>
                  </a:r>
                </a:p>
                <a:p>
                  <a:pPr algn="just"/>
                  <a:endParaRPr lang="uk-UA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just"/>
                  <a:r>
                    <a:rPr lang="uk-UA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effectLst/>
                      <a:latin typeface="Garamond" panose="02020404030301010803" pitchFamily="18" charset="0"/>
                      <a:cs typeface="Cavolini" panose="03000502040302020204" pitchFamily="66" charset="0"/>
                    </a:rPr>
                    <a:t>Та на ніжку покладу.</a:t>
                  </a:r>
                </a:p>
                <a:p>
                  <a:pPr algn="just"/>
                  <a:r>
                    <a:rPr lang="uk-UA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 (покласти руки на ніжки долонями догори)</a:t>
                  </a:r>
                </a:p>
              </p:txBody>
            </p:sp>
            <p:pic>
              <p:nvPicPr>
                <p:cNvPr id="41" name="Рисунок 40">
                  <a:extLst>
                    <a:ext uri="{FF2B5EF4-FFF2-40B4-BE49-F238E27FC236}">
                      <a16:creationId xmlns:a16="http://schemas.microsoft.com/office/drawing/2014/main" id="{7E930618-191B-48BB-B856-8ADD0FA929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00055" flipH="1">
                  <a:off x="10487640" y="6358678"/>
                  <a:ext cx="864651" cy="971530"/>
                </a:xfrm>
                <a:prstGeom prst="rect">
                  <a:avLst/>
                </a:prstGeom>
              </p:spPr>
            </p:pic>
            <p:pic>
              <p:nvPicPr>
                <p:cNvPr id="40" name="Рисунок 39">
                  <a:extLst>
                    <a:ext uri="{FF2B5EF4-FFF2-40B4-BE49-F238E27FC236}">
                      <a16:creationId xmlns:a16="http://schemas.microsoft.com/office/drawing/2014/main" id="{111B2FB6-F097-4EBB-8B95-C3E3FA29D0A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1220860">
                  <a:off x="9748733" y="6336175"/>
                  <a:ext cx="904708" cy="1016538"/>
                </a:xfrm>
                <a:prstGeom prst="rect">
                  <a:avLst/>
                </a:prstGeom>
              </p:spPr>
            </p:pic>
          </p:grpSp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40CDAAC9-CF06-42E0-88F4-D73B0480E4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649036" y="-1587529"/>
                <a:ext cx="1124786" cy="1124786"/>
              </a:xfrm>
              <a:prstGeom prst="rect">
                <a:avLst/>
              </a:prstGeom>
              <a:ln>
                <a:noFill/>
                <a:prstDash val="lgDashDot"/>
              </a:ln>
            </p:spPr>
          </p:pic>
          <p:pic>
            <p:nvPicPr>
              <p:cNvPr id="56" name="Рисунок 55">
                <a:extLst>
                  <a:ext uri="{FF2B5EF4-FFF2-40B4-BE49-F238E27FC236}">
                    <a16:creationId xmlns:a16="http://schemas.microsoft.com/office/drawing/2014/main" id="{73689711-158A-4DD7-987A-25A3580F32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402202" y="-1600284"/>
                <a:ext cx="1124786" cy="1124786"/>
              </a:xfrm>
              <a:prstGeom prst="rect">
                <a:avLst/>
              </a:prstGeom>
              <a:ln>
                <a:noFill/>
                <a:prstDash val="lgDashDot"/>
              </a:ln>
            </p:spPr>
          </p:pic>
          <p:pic>
            <p:nvPicPr>
              <p:cNvPr id="9" name="Рисунок 8">
                <a:extLst>
                  <a:ext uri="{FF2B5EF4-FFF2-40B4-BE49-F238E27FC236}">
                    <a16:creationId xmlns:a16="http://schemas.microsoft.com/office/drawing/2014/main" id="{148A4B26-153E-49F4-A18B-FA31485B16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94130" y="77891"/>
                <a:ext cx="1137836" cy="1137836"/>
              </a:xfrm>
              <a:prstGeom prst="rect">
                <a:avLst/>
              </a:prstGeom>
            </p:spPr>
          </p:pic>
          <p:pic>
            <p:nvPicPr>
              <p:cNvPr id="57" name="Рисунок 56">
                <a:extLst>
                  <a:ext uri="{FF2B5EF4-FFF2-40B4-BE49-F238E27FC236}">
                    <a16:creationId xmlns:a16="http://schemas.microsoft.com/office/drawing/2014/main" id="{CEBE9BB2-EE3B-458F-8FFF-BC70611D2E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746947" y="77891"/>
                <a:ext cx="1137836" cy="1137836"/>
              </a:xfrm>
              <a:prstGeom prst="rect">
                <a:avLst/>
              </a:prstGeom>
            </p:spPr>
          </p:pic>
        </p:grpSp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B1DB790F-48D1-4261-A633-517C0C5DA55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355651" y="5342307"/>
              <a:ext cx="1121669" cy="1121669"/>
            </a:xfrm>
            <a:prstGeom prst="rect">
              <a:avLst/>
            </a:prstGeom>
          </p:spPr>
        </p:pic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0313BE0B-6497-48C1-9358-BA7B17C7E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>
              <a:off x="10230853" y="5321389"/>
              <a:ext cx="1121669" cy="1121669"/>
            </a:xfrm>
            <a:prstGeom prst="rect">
              <a:avLst/>
            </a:prstGeom>
          </p:spPr>
        </p:pic>
      </p:grpSp>
      <p:grpSp>
        <p:nvGrpSpPr>
          <p:cNvPr id="15" name="Групувати 14">
            <a:extLst>
              <a:ext uri="{FF2B5EF4-FFF2-40B4-BE49-F238E27FC236}">
                <a16:creationId xmlns:a16="http://schemas.microsoft.com/office/drawing/2014/main" id="{C949FC4E-BC0C-4500-A41C-3A05160ED8CD}"/>
              </a:ext>
            </a:extLst>
          </p:cNvPr>
          <p:cNvGrpSpPr/>
          <p:nvPr/>
        </p:nvGrpSpPr>
        <p:grpSpPr>
          <a:xfrm>
            <a:off x="3136907" y="402657"/>
            <a:ext cx="8425543" cy="6358719"/>
            <a:chOff x="18383274" y="-3043956"/>
            <a:chExt cx="8425543" cy="5962069"/>
          </a:xfrm>
        </p:grpSpPr>
        <p:grpSp>
          <p:nvGrpSpPr>
            <p:cNvPr id="11" name="Групувати 10">
              <a:extLst>
                <a:ext uri="{FF2B5EF4-FFF2-40B4-BE49-F238E27FC236}">
                  <a16:creationId xmlns:a16="http://schemas.microsoft.com/office/drawing/2014/main" id="{0895CF78-2347-49D3-A6BE-453C57837B08}"/>
                </a:ext>
              </a:extLst>
            </p:cNvPr>
            <p:cNvGrpSpPr/>
            <p:nvPr/>
          </p:nvGrpSpPr>
          <p:grpSpPr>
            <a:xfrm>
              <a:off x="18383274" y="-3043956"/>
              <a:ext cx="8425543" cy="5778923"/>
              <a:chOff x="-626113" y="-4484470"/>
              <a:chExt cx="8425543" cy="5778923"/>
            </a:xfrm>
          </p:grpSpPr>
          <p:grpSp>
            <p:nvGrpSpPr>
              <p:cNvPr id="3" name="Групувати 2">
                <a:extLst>
                  <a:ext uri="{FF2B5EF4-FFF2-40B4-BE49-F238E27FC236}">
                    <a16:creationId xmlns:a16="http://schemas.microsoft.com/office/drawing/2014/main" id="{E89CEAF6-E169-4A8C-B253-7C8F8F299BCA}"/>
                  </a:ext>
                </a:extLst>
              </p:cNvPr>
              <p:cNvGrpSpPr/>
              <p:nvPr/>
            </p:nvGrpSpPr>
            <p:grpSpPr>
              <a:xfrm>
                <a:off x="-626113" y="-4484470"/>
                <a:ext cx="8425543" cy="5778923"/>
                <a:chOff x="11886302" y="4950252"/>
                <a:chExt cx="8425543" cy="5778923"/>
              </a:xfrm>
            </p:grpSpPr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7BB6F4F-1802-4802-A565-0651039349B9}"/>
                    </a:ext>
                  </a:extLst>
                </p:cNvPr>
                <p:cNvSpPr txBox="1"/>
                <p:nvPr/>
              </p:nvSpPr>
              <p:spPr>
                <a:xfrm>
                  <a:off x="11886302" y="4950252"/>
                  <a:ext cx="8425543" cy="5778923"/>
                </a:xfrm>
                <a:custGeom>
                  <a:avLst/>
                  <a:gdLst>
                    <a:gd name="connsiteX0" fmla="*/ 0 w 8425543"/>
                    <a:gd name="connsiteY0" fmla="*/ 963173 h 5778923"/>
                    <a:gd name="connsiteX1" fmla="*/ 963173 w 8425543"/>
                    <a:gd name="connsiteY1" fmla="*/ 0 h 5778923"/>
                    <a:gd name="connsiteX2" fmla="*/ 1613093 w 8425543"/>
                    <a:gd name="connsiteY2" fmla="*/ 0 h 5778923"/>
                    <a:gd name="connsiteX3" fmla="*/ 2263012 w 8425543"/>
                    <a:gd name="connsiteY3" fmla="*/ 0 h 5778923"/>
                    <a:gd name="connsiteX4" fmla="*/ 2912932 w 8425543"/>
                    <a:gd name="connsiteY4" fmla="*/ 0 h 5778923"/>
                    <a:gd name="connsiteX5" fmla="*/ 3432868 w 8425543"/>
                    <a:gd name="connsiteY5" fmla="*/ 0 h 5778923"/>
                    <a:gd name="connsiteX6" fmla="*/ 3887812 w 8425543"/>
                    <a:gd name="connsiteY6" fmla="*/ 0 h 5778923"/>
                    <a:gd name="connsiteX7" fmla="*/ 4342755 w 8425543"/>
                    <a:gd name="connsiteY7" fmla="*/ 0 h 5778923"/>
                    <a:gd name="connsiteX8" fmla="*/ 5122659 w 8425543"/>
                    <a:gd name="connsiteY8" fmla="*/ 0 h 5778923"/>
                    <a:gd name="connsiteX9" fmla="*/ 5642595 w 8425543"/>
                    <a:gd name="connsiteY9" fmla="*/ 0 h 5778923"/>
                    <a:gd name="connsiteX10" fmla="*/ 6357507 w 8425543"/>
                    <a:gd name="connsiteY10" fmla="*/ 0 h 5778923"/>
                    <a:gd name="connsiteX11" fmla="*/ 6877442 w 8425543"/>
                    <a:gd name="connsiteY11" fmla="*/ 0 h 5778923"/>
                    <a:gd name="connsiteX12" fmla="*/ 7462370 w 8425543"/>
                    <a:gd name="connsiteY12" fmla="*/ 0 h 5778923"/>
                    <a:gd name="connsiteX13" fmla="*/ 8425543 w 8425543"/>
                    <a:gd name="connsiteY13" fmla="*/ 963173 h 5778923"/>
                    <a:gd name="connsiteX14" fmla="*/ 8425543 w 8425543"/>
                    <a:gd name="connsiteY14" fmla="*/ 1682321 h 5778923"/>
                    <a:gd name="connsiteX15" fmla="*/ 8425543 w 8425543"/>
                    <a:gd name="connsiteY15" fmla="*/ 2285891 h 5778923"/>
                    <a:gd name="connsiteX16" fmla="*/ 8425543 w 8425543"/>
                    <a:gd name="connsiteY16" fmla="*/ 2889461 h 5778923"/>
                    <a:gd name="connsiteX17" fmla="*/ 8425543 w 8425543"/>
                    <a:gd name="connsiteY17" fmla="*/ 3531558 h 5778923"/>
                    <a:gd name="connsiteX18" fmla="*/ 8425543 w 8425543"/>
                    <a:gd name="connsiteY18" fmla="*/ 4212180 h 5778923"/>
                    <a:gd name="connsiteX19" fmla="*/ 8425543 w 8425543"/>
                    <a:gd name="connsiteY19" fmla="*/ 4815750 h 5778923"/>
                    <a:gd name="connsiteX20" fmla="*/ 7462370 w 8425543"/>
                    <a:gd name="connsiteY20" fmla="*/ 5778923 h 5778923"/>
                    <a:gd name="connsiteX21" fmla="*/ 6877442 w 8425543"/>
                    <a:gd name="connsiteY21" fmla="*/ 5778923 h 5778923"/>
                    <a:gd name="connsiteX22" fmla="*/ 6422498 w 8425543"/>
                    <a:gd name="connsiteY22" fmla="*/ 5778923 h 5778923"/>
                    <a:gd name="connsiteX23" fmla="*/ 5642595 w 8425543"/>
                    <a:gd name="connsiteY23" fmla="*/ 5778923 h 5778923"/>
                    <a:gd name="connsiteX24" fmla="*/ 4992675 w 8425543"/>
                    <a:gd name="connsiteY24" fmla="*/ 5778923 h 5778923"/>
                    <a:gd name="connsiteX25" fmla="*/ 4277763 w 8425543"/>
                    <a:gd name="connsiteY25" fmla="*/ 5778923 h 5778923"/>
                    <a:gd name="connsiteX26" fmla="*/ 3562852 w 8425543"/>
                    <a:gd name="connsiteY26" fmla="*/ 5778923 h 5778923"/>
                    <a:gd name="connsiteX27" fmla="*/ 2782948 w 8425543"/>
                    <a:gd name="connsiteY27" fmla="*/ 5778923 h 5778923"/>
                    <a:gd name="connsiteX28" fmla="*/ 2263012 w 8425543"/>
                    <a:gd name="connsiteY28" fmla="*/ 5778923 h 5778923"/>
                    <a:gd name="connsiteX29" fmla="*/ 1613093 w 8425543"/>
                    <a:gd name="connsiteY29" fmla="*/ 5778923 h 5778923"/>
                    <a:gd name="connsiteX30" fmla="*/ 963173 w 8425543"/>
                    <a:gd name="connsiteY30" fmla="*/ 5778923 h 5778923"/>
                    <a:gd name="connsiteX31" fmla="*/ 0 w 8425543"/>
                    <a:gd name="connsiteY31" fmla="*/ 4815750 h 5778923"/>
                    <a:gd name="connsiteX32" fmla="*/ 0 w 8425543"/>
                    <a:gd name="connsiteY32" fmla="*/ 4212180 h 5778923"/>
                    <a:gd name="connsiteX33" fmla="*/ 0 w 8425543"/>
                    <a:gd name="connsiteY33" fmla="*/ 3493032 h 5778923"/>
                    <a:gd name="connsiteX34" fmla="*/ 0 w 8425543"/>
                    <a:gd name="connsiteY34" fmla="*/ 2927987 h 5778923"/>
                    <a:gd name="connsiteX35" fmla="*/ 0 w 8425543"/>
                    <a:gd name="connsiteY35" fmla="*/ 2362943 h 5778923"/>
                    <a:gd name="connsiteX36" fmla="*/ 0 w 8425543"/>
                    <a:gd name="connsiteY36" fmla="*/ 1720846 h 5778923"/>
                    <a:gd name="connsiteX37" fmla="*/ 0 w 8425543"/>
                    <a:gd name="connsiteY37" fmla="*/ 963173 h 5778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8425543" h="5778923" fill="none" extrusionOk="0">
                      <a:moveTo>
                        <a:pt x="0" y="963173"/>
                      </a:moveTo>
                      <a:cubicBezTo>
                        <a:pt x="-38007" y="440859"/>
                        <a:pt x="507391" y="26537"/>
                        <a:pt x="963173" y="0"/>
                      </a:cubicBezTo>
                      <a:cubicBezTo>
                        <a:pt x="1173028" y="4223"/>
                        <a:pt x="1373470" y="-1635"/>
                        <a:pt x="1613093" y="0"/>
                      </a:cubicBezTo>
                      <a:cubicBezTo>
                        <a:pt x="1852716" y="1635"/>
                        <a:pt x="2030733" y="-24056"/>
                        <a:pt x="2263012" y="0"/>
                      </a:cubicBezTo>
                      <a:cubicBezTo>
                        <a:pt x="2495291" y="24056"/>
                        <a:pt x="2640823" y="-12108"/>
                        <a:pt x="2912932" y="0"/>
                      </a:cubicBezTo>
                      <a:cubicBezTo>
                        <a:pt x="3185041" y="12108"/>
                        <a:pt x="3248421" y="2087"/>
                        <a:pt x="3432868" y="0"/>
                      </a:cubicBezTo>
                      <a:cubicBezTo>
                        <a:pt x="3617315" y="-2087"/>
                        <a:pt x="3795252" y="13416"/>
                        <a:pt x="3887812" y="0"/>
                      </a:cubicBezTo>
                      <a:cubicBezTo>
                        <a:pt x="3980372" y="-13416"/>
                        <a:pt x="4150277" y="-19864"/>
                        <a:pt x="4342755" y="0"/>
                      </a:cubicBezTo>
                      <a:cubicBezTo>
                        <a:pt x="4535233" y="19864"/>
                        <a:pt x="4891883" y="-17101"/>
                        <a:pt x="5122659" y="0"/>
                      </a:cubicBezTo>
                      <a:cubicBezTo>
                        <a:pt x="5353435" y="17101"/>
                        <a:pt x="5400942" y="25265"/>
                        <a:pt x="5642595" y="0"/>
                      </a:cubicBezTo>
                      <a:cubicBezTo>
                        <a:pt x="5884248" y="-25265"/>
                        <a:pt x="6211803" y="9697"/>
                        <a:pt x="6357507" y="0"/>
                      </a:cubicBezTo>
                      <a:cubicBezTo>
                        <a:pt x="6503211" y="-9697"/>
                        <a:pt x="6666956" y="-20462"/>
                        <a:pt x="6877442" y="0"/>
                      </a:cubicBezTo>
                      <a:cubicBezTo>
                        <a:pt x="7087929" y="20462"/>
                        <a:pt x="7205223" y="-5274"/>
                        <a:pt x="7462370" y="0"/>
                      </a:cubicBezTo>
                      <a:cubicBezTo>
                        <a:pt x="7958088" y="9994"/>
                        <a:pt x="8492670" y="446483"/>
                        <a:pt x="8425543" y="963173"/>
                      </a:cubicBezTo>
                      <a:cubicBezTo>
                        <a:pt x="8416030" y="1128592"/>
                        <a:pt x="8396125" y="1497624"/>
                        <a:pt x="8425543" y="1682321"/>
                      </a:cubicBezTo>
                      <a:cubicBezTo>
                        <a:pt x="8454961" y="1867018"/>
                        <a:pt x="8452807" y="2164439"/>
                        <a:pt x="8425543" y="2285891"/>
                      </a:cubicBezTo>
                      <a:cubicBezTo>
                        <a:pt x="8398280" y="2407343"/>
                        <a:pt x="8403181" y="2621786"/>
                        <a:pt x="8425543" y="2889461"/>
                      </a:cubicBezTo>
                      <a:cubicBezTo>
                        <a:pt x="8447906" y="3157136"/>
                        <a:pt x="8411235" y="3240789"/>
                        <a:pt x="8425543" y="3531558"/>
                      </a:cubicBezTo>
                      <a:cubicBezTo>
                        <a:pt x="8439851" y="3822327"/>
                        <a:pt x="8428736" y="3945271"/>
                        <a:pt x="8425543" y="4212180"/>
                      </a:cubicBezTo>
                      <a:cubicBezTo>
                        <a:pt x="8422350" y="4479089"/>
                        <a:pt x="8437109" y="4537219"/>
                        <a:pt x="8425543" y="4815750"/>
                      </a:cubicBezTo>
                      <a:cubicBezTo>
                        <a:pt x="8472697" y="5308482"/>
                        <a:pt x="7986818" y="5766995"/>
                        <a:pt x="7462370" y="5778923"/>
                      </a:cubicBezTo>
                      <a:cubicBezTo>
                        <a:pt x="7241592" y="5786314"/>
                        <a:pt x="7095666" y="5769794"/>
                        <a:pt x="6877442" y="5778923"/>
                      </a:cubicBezTo>
                      <a:cubicBezTo>
                        <a:pt x="6659218" y="5788052"/>
                        <a:pt x="6632366" y="5768917"/>
                        <a:pt x="6422498" y="5778923"/>
                      </a:cubicBezTo>
                      <a:cubicBezTo>
                        <a:pt x="6212630" y="5788929"/>
                        <a:pt x="5879499" y="5756577"/>
                        <a:pt x="5642595" y="5778923"/>
                      </a:cubicBezTo>
                      <a:cubicBezTo>
                        <a:pt x="5405691" y="5801269"/>
                        <a:pt x="5213758" y="5758194"/>
                        <a:pt x="4992675" y="5778923"/>
                      </a:cubicBezTo>
                      <a:cubicBezTo>
                        <a:pt x="4771592" y="5799652"/>
                        <a:pt x="4469824" y="5774272"/>
                        <a:pt x="4277763" y="5778923"/>
                      </a:cubicBezTo>
                      <a:cubicBezTo>
                        <a:pt x="4085702" y="5783574"/>
                        <a:pt x="3859487" y="5768908"/>
                        <a:pt x="3562852" y="5778923"/>
                      </a:cubicBezTo>
                      <a:cubicBezTo>
                        <a:pt x="3266217" y="5788938"/>
                        <a:pt x="2977730" y="5816570"/>
                        <a:pt x="2782948" y="5778923"/>
                      </a:cubicBezTo>
                      <a:cubicBezTo>
                        <a:pt x="2588166" y="5741276"/>
                        <a:pt x="2453610" y="5771472"/>
                        <a:pt x="2263012" y="5778923"/>
                      </a:cubicBezTo>
                      <a:cubicBezTo>
                        <a:pt x="2072414" y="5786374"/>
                        <a:pt x="1836418" y="5780904"/>
                        <a:pt x="1613093" y="5778923"/>
                      </a:cubicBezTo>
                      <a:cubicBezTo>
                        <a:pt x="1389768" y="5776942"/>
                        <a:pt x="1252120" y="5765442"/>
                        <a:pt x="963173" y="5778923"/>
                      </a:cubicBezTo>
                      <a:cubicBezTo>
                        <a:pt x="505447" y="5793603"/>
                        <a:pt x="69082" y="5279140"/>
                        <a:pt x="0" y="4815750"/>
                      </a:cubicBezTo>
                      <a:cubicBezTo>
                        <a:pt x="19490" y="4671142"/>
                        <a:pt x="21248" y="4425068"/>
                        <a:pt x="0" y="4212180"/>
                      </a:cubicBezTo>
                      <a:cubicBezTo>
                        <a:pt x="-21248" y="3999292"/>
                        <a:pt x="-33919" y="3747341"/>
                        <a:pt x="0" y="3493032"/>
                      </a:cubicBezTo>
                      <a:cubicBezTo>
                        <a:pt x="33919" y="3238723"/>
                        <a:pt x="-543" y="3194129"/>
                        <a:pt x="0" y="2927987"/>
                      </a:cubicBezTo>
                      <a:cubicBezTo>
                        <a:pt x="543" y="2661845"/>
                        <a:pt x="13639" y="2487761"/>
                        <a:pt x="0" y="2362943"/>
                      </a:cubicBezTo>
                      <a:cubicBezTo>
                        <a:pt x="-13639" y="2238125"/>
                        <a:pt x="18953" y="1980601"/>
                        <a:pt x="0" y="1720846"/>
                      </a:cubicBezTo>
                      <a:cubicBezTo>
                        <a:pt x="-18953" y="1461091"/>
                        <a:pt x="21307" y="1292391"/>
                        <a:pt x="0" y="963173"/>
                      </a:cubicBezTo>
                      <a:close/>
                    </a:path>
                    <a:path w="8425543" h="5778923" stroke="0" extrusionOk="0">
                      <a:moveTo>
                        <a:pt x="0" y="963173"/>
                      </a:moveTo>
                      <a:cubicBezTo>
                        <a:pt x="28483" y="402342"/>
                        <a:pt x="496347" y="-102485"/>
                        <a:pt x="963173" y="0"/>
                      </a:cubicBezTo>
                      <a:cubicBezTo>
                        <a:pt x="1194778" y="1168"/>
                        <a:pt x="1258987" y="-6885"/>
                        <a:pt x="1548101" y="0"/>
                      </a:cubicBezTo>
                      <a:cubicBezTo>
                        <a:pt x="1837215" y="6885"/>
                        <a:pt x="1903910" y="-3127"/>
                        <a:pt x="2068036" y="0"/>
                      </a:cubicBezTo>
                      <a:cubicBezTo>
                        <a:pt x="2232162" y="3127"/>
                        <a:pt x="2411040" y="18294"/>
                        <a:pt x="2522980" y="0"/>
                      </a:cubicBezTo>
                      <a:cubicBezTo>
                        <a:pt x="2634920" y="-18294"/>
                        <a:pt x="3109351" y="-2443"/>
                        <a:pt x="3302884" y="0"/>
                      </a:cubicBezTo>
                      <a:cubicBezTo>
                        <a:pt x="3496417" y="2443"/>
                        <a:pt x="3672830" y="30244"/>
                        <a:pt x="3952804" y="0"/>
                      </a:cubicBezTo>
                      <a:cubicBezTo>
                        <a:pt x="4232778" y="-30244"/>
                        <a:pt x="4205793" y="-18913"/>
                        <a:pt x="4407747" y="0"/>
                      </a:cubicBezTo>
                      <a:cubicBezTo>
                        <a:pt x="4609701" y="18913"/>
                        <a:pt x="4846702" y="9218"/>
                        <a:pt x="5057667" y="0"/>
                      </a:cubicBezTo>
                      <a:cubicBezTo>
                        <a:pt x="5268632" y="-9218"/>
                        <a:pt x="5359131" y="-21288"/>
                        <a:pt x="5642595" y="0"/>
                      </a:cubicBezTo>
                      <a:cubicBezTo>
                        <a:pt x="5926059" y="21288"/>
                        <a:pt x="6057454" y="-28767"/>
                        <a:pt x="6422498" y="0"/>
                      </a:cubicBezTo>
                      <a:cubicBezTo>
                        <a:pt x="6787542" y="28767"/>
                        <a:pt x="7140460" y="24774"/>
                        <a:pt x="7462370" y="0"/>
                      </a:cubicBezTo>
                      <a:cubicBezTo>
                        <a:pt x="7972686" y="766"/>
                        <a:pt x="8302161" y="421214"/>
                        <a:pt x="8425543" y="963173"/>
                      </a:cubicBezTo>
                      <a:cubicBezTo>
                        <a:pt x="8420896" y="1225374"/>
                        <a:pt x="8407756" y="1338197"/>
                        <a:pt x="8425543" y="1566743"/>
                      </a:cubicBezTo>
                      <a:cubicBezTo>
                        <a:pt x="8443331" y="1795289"/>
                        <a:pt x="8438116" y="1960435"/>
                        <a:pt x="8425543" y="2093262"/>
                      </a:cubicBezTo>
                      <a:cubicBezTo>
                        <a:pt x="8412970" y="2226089"/>
                        <a:pt x="8399908" y="2539777"/>
                        <a:pt x="8425543" y="2812410"/>
                      </a:cubicBezTo>
                      <a:cubicBezTo>
                        <a:pt x="8451178" y="3085043"/>
                        <a:pt x="8400080" y="3126892"/>
                        <a:pt x="8425543" y="3415980"/>
                      </a:cubicBezTo>
                      <a:cubicBezTo>
                        <a:pt x="8451007" y="3705068"/>
                        <a:pt x="8411913" y="3873970"/>
                        <a:pt x="8425543" y="4096602"/>
                      </a:cubicBezTo>
                      <a:cubicBezTo>
                        <a:pt x="8439173" y="4319234"/>
                        <a:pt x="8391812" y="4526098"/>
                        <a:pt x="8425543" y="4815750"/>
                      </a:cubicBezTo>
                      <a:cubicBezTo>
                        <a:pt x="8361909" y="5439192"/>
                        <a:pt x="8017913" y="5869795"/>
                        <a:pt x="7462370" y="5778923"/>
                      </a:cubicBezTo>
                      <a:cubicBezTo>
                        <a:pt x="7242583" y="5758909"/>
                        <a:pt x="7200305" y="5770212"/>
                        <a:pt x="7007426" y="5778923"/>
                      </a:cubicBezTo>
                      <a:cubicBezTo>
                        <a:pt x="6814547" y="5787634"/>
                        <a:pt x="6562508" y="5797226"/>
                        <a:pt x="6422498" y="5778923"/>
                      </a:cubicBezTo>
                      <a:cubicBezTo>
                        <a:pt x="6282488" y="5760620"/>
                        <a:pt x="6146645" y="5785900"/>
                        <a:pt x="5967555" y="5778923"/>
                      </a:cubicBezTo>
                      <a:cubicBezTo>
                        <a:pt x="5788465" y="5771946"/>
                        <a:pt x="5632913" y="5766644"/>
                        <a:pt x="5512611" y="5778923"/>
                      </a:cubicBezTo>
                      <a:cubicBezTo>
                        <a:pt x="5392309" y="5791202"/>
                        <a:pt x="5132386" y="5752090"/>
                        <a:pt x="4862691" y="5778923"/>
                      </a:cubicBezTo>
                      <a:cubicBezTo>
                        <a:pt x="4592996" y="5805756"/>
                        <a:pt x="4477313" y="5800541"/>
                        <a:pt x="4212772" y="5778923"/>
                      </a:cubicBezTo>
                      <a:cubicBezTo>
                        <a:pt x="3948231" y="5757305"/>
                        <a:pt x="3966346" y="5800474"/>
                        <a:pt x="3757828" y="5778923"/>
                      </a:cubicBezTo>
                      <a:cubicBezTo>
                        <a:pt x="3549310" y="5757372"/>
                        <a:pt x="3304131" y="5786984"/>
                        <a:pt x="3107908" y="5778923"/>
                      </a:cubicBezTo>
                      <a:cubicBezTo>
                        <a:pt x="2911685" y="5770862"/>
                        <a:pt x="2763824" y="5786915"/>
                        <a:pt x="2652964" y="5778923"/>
                      </a:cubicBezTo>
                      <a:cubicBezTo>
                        <a:pt x="2542104" y="5770931"/>
                        <a:pt x="2176258" y="5763268"/>
                        <a:pt x="1873061" y="5778923"/>
                      </a:cubicBezTo>
                      <a:cubicBezTo>
                        <a:pt x="1569864" y="5794578"/>
                        <a:pt x="1239572" y="5779955"/>
                        <a:pt x="963173" y="5778923"/>
                      </a:cubicBezTo>
                      <a:cubicBezTo>
                        <a:pt x="449254" y="5764231"/>
                        <a:pt x="51205" y="5327049"/>
                        <a:pt x="0" y="4815750"/>
                      </a:cubicBezTo>
                      <a:cubicBezTo>
                        <a:pt x="18358" y="4576168"/>
                        <a:pt x="7604" y="4315678"/>
                        <a:pt x="0" y="4096602"/>
                      </a:cubicBezTo>
                      <a:cubicBezTo>
                        <a:pt x="-7604" y="3877526"/>
                        <a:pt x="-15184" y="3827773"/>
                        <a:pt x="0" y="3570083"/>
                      </a:cubicBezTo>
                      <a:cubicBezTo>
                        <a:pt x="15184" y="3312393"/>
                        <a:pt x="26752" y="3223557"/>
                        <a:pt x="0" y="2927987"/>
                      </a:cubicBezTo>
                      <a:cubicBezTo>
                        <a:pt x="-26752" y="2632417"/>
                        <a:pt x="1136" y="2618467"/>
                        <a:pt x="0" y="2324417"/>
                      </a:cubicBezTo>
                      <a:cubicBezTo>
                        <a:pt x="-1136" y="2030367"/>
                        <a:pt x="25156" y="1909612"/>
                        <a:pt x="0" y="1797898"/>
                      </a:cubicBezTo>
                      <a:cubicBezTo>
                        <a:pt x="-25156" y="1686184"/>
                        <a:pt x="-25924" y="1246738"/>
                        <a:pt x="0" y="963173"/>
                      </a:cubicBezTo>
                      <a:close/>
                    </a:path>
                  </a:pathLst>
                </a:custGeom>
                <a:solidFill>
                  <a:schemeClr val="bg1">
                    <a:alpha val="73000"/>
                  </a:schemeClr>
                </a:solidFill>
                <a:ln>
                  <a:solidFill>
                    <a:schemeClr val="tx1"/>
                  </a:solidFill>
                  <a:prstDash val="lgDashDot"/>
                  <a:extLst>
                    <a:ext uri="{C807C97D-BFC1-408E-A445-0C87EB9F89A2}">
                      <ask:lineSketchStyleProps xmlns:ask="http://schemas.microsoft.com/office/drawing/2018/sketchyshapes" sd="69115162">
                        <a:prstGeom prst="round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txBody>
                <a:bodyPr wrap="square">
                  <a:spAutoFit/>
                </a:bodyPr>
                <a:lstStyle/>
                <a:p>
                  <a:pPr algn="l"/>
                  <a:r>
                    <a:rPr lang="uk-UA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— Тук-тук-тук.</a:t>
                  </a:r>
                </a:p>
                <a:p>
                  <a:r>
                    <a:rPr lang="uk-UA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(три удари кулаками один об одне)</a:t>
                  </a:r>
                </a:p>
                <a:p>
                  <a:endParaRPr lang="uk-UA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l"/>
                  <a:r>
                    <a:rPr lang="uk-UA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— Так-так-так.</a:t>
                  </a:r>
                </a:p>
                <a:p>
                  <a:r>
                    <a:rPr lang="uk-UA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(три рази плеснуть в долоньки)</a:t>
                  </a:r>
                </a:p>
                <a:p>
                  <a:endParaRPr lang="uk-UA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just"/>
                  <a:r>
                    <a:rPr lang="uk-UA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—  До вас можна завітати?</a:t>
                  </a:r>
                </a:p>
                <a:p>
                  <a:pPr algn="just"/>
                  <a:r>
                    <a:rPr lang="uk-UA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(три удари кулаками один об одне)</a:t>
                  </a:r>
                </a:p>
                <a:p>
                  <a:pPr algn="just"/>
                  <a:endParaRPr lang="uk-UA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just"/>
                  <a:r>
                    <a:rPr lang="uk-UA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—  Та заходь, ми завжди раді!</a:t>
                  </a:r>
                </a:p>
                <a:p>
                  <a:pPr algn="just"/>
                  <a:r>
                    <a:rPr lang="uk-UA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(три рази плеснуть в долоньки)</a:t>
                  </a:r>
                </a:p>
              </p:txBody>
            </p:sp>
            <p:pic>
              <p:nvPicPr>
                <p:cNvPr id="22" name="Рисунок 21">
                  <a:extLst>
                    <a:ext uri="{FF2B5EF4-FFF2-40B4-BE49-F238E27FC236}">
                      <a16:creationId xmlns:a16="http://schemas.microsoft.com/office/drawing/2014/main" id="{20AE3067-7A75-49AE-A61D-BB24DBD934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18790363" y="5578826"/>
                  <a:ext cx="1037359" cy="1037359"/>
                </a:xfrm>
                <a:prstGeom prst="rect">
                  <a:avLst/>
                </a:prstGeom>
              </p:spPr>
            </p:pic>
            <p:pic>
              <p:nvPicPr>
                <p:cNvPr id="30" name="Рисунок 29">
                  <a:extLst>
                    <a:ext uri="{FF2B5EF4-FFF2-40B4-BE49-F238E27FC236}">
                      <a16:creationId xmlns:a16="http://schemas.microsoft.com/office/drawing/2014/main" id="{ECD1E262-8CE2-434C-8462-84A420CD26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400000" flipH="1">
                  <a:off x="18553450" y="5016984"/>
                  <a:ext cx="1037359" cy="1037359"/>
                </a:xfrm>
                <a:prstGeom prst="rect">
                  <a:avLst/>
                </a:prstGeom>
              </p:spPr>
            </p:pic>
          </p:grpSp>
          <p:pic>
            <p:nvPicPr>
              <p:cNvPr id="60" name="Рисунок 59">
                <a:extLst>
                  <a:ext uri="{FF2B5EF4-FFF2-40B4-BE49-F238E27FC236}">
                    <a16:creationId xmlns:a16="http://schemas.microsoft.com/office/drawing/2014/main" id="{B66FC5BB-42AB-4DC5-B3FF-919C227D3E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3623372" flipH="1">
                <a:off x="5105300" y="-2977077"/>
                <a:ext cx="1377051" cy="1381522"/>
              </a:xfrm>
              <a:prstGeom prst="rect">
                <a:avLst/>
              </a:prstGeom>
            </p:spPr>
          </p:pic>
        </p:grpSp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5C97572E-3711-4802-8D45-0CCE96F20C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25345104" y="243726"/>
              <a:ext cx="979589" cy="979589"/>
            </a:xfrm>
            <a:prstGeom prst="rect">
              <a:avLst/>
            </a:prstGeom>
          </p:spPr>
        </p:pic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278BB3AD-B86D-4C3E-BD92-B511B33AD9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5504889" y="-304375"/>
              <a:ext cx="1042619" cy="1042619"/>
            </a:xfrm>
            <a:prstGeom prst="rect">
              <a:avLst/>
            </a:prstGeom>
          </p:spPr>
        </p:pic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E300EE08-DFAB-46D4-A80D-5B4984509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920407" flipH="1">
              <a:off x="24051578" y="1515311"/>
              <a:ext cx="1400699" cy="1404906"/>
            </a:xfrm>
            <a:prstGeom prst="rect">
              <a:avLst/>
            </a:prstGeom>
          </p:spPr>
        </p:pic>
      </p:grp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D57080CC-6A2E-43A3-B4D5-E64C712B80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225" y="1073049"/>
            <a:ext cx="4858711" cy="485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93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07407E-6 L 3.95833E-6 0.00024 C 0.00872 0.00949 0.02929 0.03033 0.03437 0.04537 C 0.03606 0.0507 0.03724 0.05602 0.03932 0.06088 C 0.04296 0.06899 0.05182 0.07824 0.05664 0.0838 C 0.05898 0.08658 0.06119 0.08982 0.06406 0.09121 C 0.06627 0.0926 0.06888 0.09121 0.07148 0.09121 L 0.07148 0.09167 L 0.1677 0.12199 L 0.25169 0.20579 L 0.28385 0.32824 L 0.37018 0.52315 L 0.54557 0.70672 " pathEditMode="relative" rAng="0" ptsTypes="AAAAAAAAAAAAA">
                                      <p:cBhvr>
                                        <p:cTn id="3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79" y="3532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0F10473-8F92-465D-AB3F-AAF3BEDF624A}"/>
</file>

<file path=customXml/itemProps2.xml><?xml version="1.0" encoding="utf-8"?>
<ds:datastoreItem xmlns:ds="http://schemas.openxmlformats.org/officeDocument/2006/customXml" ds:itemID="{990A1929-289E-40BA-AEB3-FAA5F69AF7E2}"/>
</file>

<file path=customXml/itemProps3.xml><?xml version="1.0" encoding="utf-8"?>
<ds:datastoreItem xmlns:ds="http://schemas.openxmlformats.org/officeDocument/2006/customXml" ds:itemID="{338F61D4-61C9-4E5D-AF7F-5921980497E6}"/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93</Words>
  <Application>Microsoft Macintosh PowerPoint</Application>
  <PresentationFormat>Широкоэкранный</PresentationFormat>
  <Paragraphs>22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Garamond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Марианна Сита</cp:lastModifiedBy>
  <cp:revision>26</cp:revision>
  <dcterms:created xsi:type="dcterms:W3CDTF">2024-12-11T11:12:16Z</dcterms:created>
  <dcterms:modified xsi:type="dcterms:W3CDTF">2024-12-29T20:22:54Z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