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1561" y="2433428"/>
            <a:ext cx="1152967" cy="11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0317" y="3876080"/>
            <a:ext cx="1104444" cy="11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3187"/>
          <a:stretch/>
        </p:blipFill>
        <p:spPr>
          <a:xfrm>
            <a:off x="8299285" y="5207454"/>
            <a:ext cx="1302943" cy="1391640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28CF073E-4DC5-1F10-A443-39E95AEB2B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6" y="2607430"/>
            <a:ext cx="3879440" cy="388524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7565" y="5511484"/>
            <a:ext cx="1040548" cy="104054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37A66BF-2770-EAC9-55E1-FA5757CFFFF8}"/>
              </a:ext>
            </a:extLst>
          </p:cNvPr>
          <p:cNvCxnSpPr>
            <a:cxnSpLocks/>
          </p:cNvCxnSpPr>
          <p:nvPr/>
        </p:nvCxnSpPr>
        <p:spPr>
          <a:xfrm>
            <a:off x="10539413" y="5367338"/>
            <a:ext cx="376237" cy="2547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BCBBC81-299D-3B99-A9C8-9DE28C1C0EE2}"/>
              </a:ext>
            </a:extLst>
          </p:cNvPr>
          <p:cNvCxnSpPr>
            <a:cxnSpLocks/>
          </p:cNvCxnSpPr>
          <p:nvPr/>
        </p:nvCxnSpPr>
        <p:spPr>
          <a:xfrm>
            <a:off x="10283277" y="5418437"/>
            <a:ext cx="369262" cy="2998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C52183E2-0139-AA14-2873-7B0755A39ABD}"/>
              </a:ext>
            </a:extLst>
          </p:cNvPr>
          <p:cNvCxnSpPr>
            <a:cxnSpLocks/>
          </p:cNvCxnSpPr>
          <p:nvPr/>
        </p:nvCxnSpPr>
        <p:spPr>
          <a:xfrm>
            <a:off x="10187565" y="5587327"/>
            <a:ext cx="95712" cy="2839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08942" y="2141401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16681" y="2150279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18580" y="3604475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3386" y="3595044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0752" y="3597377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54325" y="5039809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897344" y="5097065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57959" y="2160028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9814" y="5051825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398D4B-13F9-4BF6-ADBC-F62B499EF611}"/>
</file>

<file path=customXml/itemProps2.xml><?xml version="1.0" encoding="utf-8"?>
<ds:datastoreItem xmlns:ds="http://schemas.openxmlformats.org/officeDocument/2006/customXml" ds:itemID="{2F4525A9-7B8D-417E-9BE7-A594DCF08C10}"/>
</file>

<file path=customXml/itemProps3.xml><?xml version="1.0" encoding="utf-8"?>
<ds:datastoreItem xmlns:ds="http://schemas.openxmlformats.org/officeDocument/2006/customXml" ds:itemID="{BBCAE4D4-DB7D-4E2C-B1A2-602A8FB90A79}"/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20</cp:revision>
  <dcterms:created xsi:type="dcterms:W3CDTF">2024-11-13T21:15:09Z</dcterms:created>
  <dcterms:modified xsi:type="dcterms:W3CDTF">2025-06-26T09:42:59Z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