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74A-AE21-4B5F-88B2-A84F033162FA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C951-ACEF-4A90-A131-78351A43421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4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C951-ACEF-4A90-A131-78351A43421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0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0"/>
            <a:ext cx="12202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3126051"/>
            <a:ext cx="3870648" cy="387064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744077" y="3923107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6961419" y="4238720"/>
            <a:ext cx="1202881" cy="905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297670" y="2566035"/>
            <a:ext cx="2894330" cy="2894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EE7C23-DE6B-4014-9E25-B7C50567DC2B}"/>
</file>

<file path=customXml/itemProps2.xml><?xml version="1.0" encoding="utf-8"?>
<ds:datastoreItem xmlns:ds="http://schemas.openxmlformats.org/officeDocument/2006/customXml" ds:itemID="{E56B03A6-D01C-451F-A210-C4658ECBE7C1}"/>
</file>

<file path=customXml/itemProps3.xml><?xml version="1.0" encoding="utf-8"?>
<ds:datastoreItem xmlns:ds="http://schemas.openxmlformats.org/officeDocument/2006/customXml" ds:itemID="{56ABC3E2-FB41-4B5E-B73B-E05C5DF927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2024-10-28T12:13:26Z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