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B129-764F-4A51-B4CD-7DDF9D023054}" type="datetimeFigureOut">
              <a:rPr lang="ru-UA" smtClean="0"/>
              <a:t>28.02.2025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E9F-015F-4A8E-BF84-91C92CAA5B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1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3AE9F-015F-4A8E-BF84-91C92CAA5BB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68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213417" y="5961249"/>
            <a:ext cx="7702536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779583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5749904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2661884" y="4630037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122" y="4413582"/>
              <a:ext cx="1226121" cy="122612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777336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866" y="1842628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1133861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2671136" y="429690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528" y="435307"/>
              <a:ext cx="1252117" cy="125211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4171706" y="425223"/>
            <a:ext cx="1426588" cy="1368486"/>
            <a:chOff x="5137804" y="323820"/>
            <a:chExt cx="1426588" cy="136848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1034" y="323820"/>
              <a:ext cx="1286749" cy="1286749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1134786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8658" y="3142916"/>
              <a:ext cx="1206167" cy="1206167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844" y="420875"/>
            <a:ext cx="1241351" cy="1241351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4217390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1240" y="4599305"/>
              <a:ext cx="1149866" cy="114986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7279602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5483" y="3191018"/>
              <a:ext cx="1212363" cy="1242987"/>
            </a:xfrm>
            <a:prstGeom prst="rect">
              <a:avLst/>
            </a:prstGeom>
            <a:effectLst>
              <a:glow rad="12700">
                <a:schemeClr val="bg2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2666423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9923" y="4588528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5778002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0256" y="4710577"/>
              <a:ext cx="1384859" cy="103864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7247844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192" y="389805"/>
              <a:ext cx="1284963" cy="1284963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290716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2663477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584" y="3269893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14478" y="4620903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6716" y="1913247"/>
              <a:ext cx="1114076" cy="111407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1157688" y="4612450"/>
            <a:ext cx="1426588" cy="1377113"/>
            <a:chOff x="2198549" y="4489102"/>
            <a:chExt cx="1426588" cy="137711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9551" y="4489102"/>
              <a:ext cx="1317313" cy="1317313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7247844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638" y="4566059"/>
              <a:ext cx="1243889" cy="1243889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08828" y="667111"/>
            <a:ext cx="1011773" cy="84406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915953" y="2155861"/>
            <a:ext cx="1243889" cy="807934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1133542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8060" y="4595524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4214478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3929" y="3213066"/>
              <a:ext cx="1082783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5709061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532" y="4628302"/>
              <a:ext cx="772675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1925476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2340149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280795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4741655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4007387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3342729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5278674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1432220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6495096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6978530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8197804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7459704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82B9F-DACD-B7F6-7BF1-00ACE97D505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57" y="3777356"/>
            <a:ext cx="2779865" cy="2779865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568F594-226C-5E69-7ED2-8C559839E8F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7603" y="5846488"/>
            <a:ext cx="830683" cy="838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12900-73F0-A5FB-6A11-FA7F26C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828028" y="1171072"/>
            <a:ext cx="3989767" cy="38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B1A2B-37EB-4620-92F0-2AB01BD09EAE}"/>
</file>

<file path=customXml/itemProps2.xml><?xml version="1.0" encoding="utf-8"?>
<ds:datastoreItem xmlns:ds="http://schemas.openxmlformats.org/officeDocument/2006/customXml" ds:itemID="{2A582951-5E67-498E-87A9-BD58B621F047}"/>
</file>

<file path=customXml/itemProps3.xml><?xml version="1.0" encoding="utf-8"?>
<ds:datastoreItem xmlns:ds="http://schemas.openxmlformats.org/officeDocument/2006/customXml" ds:itemID="{74DF8E03-2144-47DE-B39B-F917B43CEB2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2025-02-28T11:35:28Z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