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5" autoAdjust="0"/>
    <p:restoredTop sz="96283" autoAdjust="0"/>
  </p:normalViewPr>
  <p:slideViewPr>
    <p:cSldViewPr snapToGrid="0">
      <p:cViewPr>
        <p:scale>
          <a:sx n="50" d="100"/>
          <a:sy n="50" d="100"/>
        </p:scale>
        <p:origin x="253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7945-99DE-4F54-A0C3-100838F5C01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2A6C2-2CF1-42E3-9149-CA78F0D63D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930" y="2661073"/>
            <a:ext cx="3567517" cy="35733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2"/>
          <a:stretch>
            <a:fillRect/>
          </a:stretch>
        </p:blipFill>
        <p:spPr>
          <a:xfrm>
            <a:off x="502920" y="623534"/>
            <a:ext cx="8081010" cy="5571665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7" y="1168348"/>
            <a:ext cx="2745689" cy="27456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87" y="1168348"/>
            <a:ext cx="2745689" cy="27456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87" y="1168348"/>
            <a:ext cx="2745689" cy="27456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23" y="3327659"/>
            <a:ext cx="2906807" cy="290680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94639" y="1072303"/>
            <a:ext cx="473573" cy="4572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1568212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>
            <a:off x="2044409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780294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4253867" y="1072303"/>
            <a:ext cx="473573" cy="4572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4730064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6450228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6923801" y="1072303"/>
            <a:ext cx="47357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7399998" y="1072303"/>
            <a:ext cx="473573" cy="4572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подарок 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>
            <a:fillRect/>
          </a:stretch>
        </p:blipFill>
        <p:spPr>
          <a:xfrm>
            <a:off x="11242378" y="1250051"/>
            <a:ext cx="893403" cy="96638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фазановый, клюв, перо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09" y="3765019"/>
            <a:ext cx="1924633" cy="192463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86" y="3327512"/>
            <a:ext cx="2906807" cy="290680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зарисовка, рисунок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65" y="3802825"/>
            <a:ext cx="2073100" cy="2073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88" y="3330122"/>
            <a:ext cx="2906807" cy="290680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0461" y="3769731"/>
            <a:ext cx="2181194" cy="218119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90" y="3326492"/>
            <a:ext cx="2906807" cy="290680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0"/>
          <a:stretch>
            <a:fillRect/>
          </a:stretch>
        </p:blipFill>
        <p:spPr>
          <a:xfrm>
            <a:off x="3183485" y="3912870"/>
            <a:ext cx="2521057" cy="203367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60" y="3322731"/>
            <a:ext cx="2906807" cy="2906807"/>
          </a:xfrm>
          <a:prstGeom prst="rect">
            <a:avLst/>
          </a:prstGeom>
        </p:spPr>
      </p:pic>
      <p:pic>
        <p:nvPicPr>
          <p:cNvPr id="5" name="Рисунок 4" descr="Изображение выглядит как эмотикон, смайлик, рисунок, картина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99" y="3533865"/>
            <a:ext cx="2626794" cy="262679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81" y="3330122"/>
            <a:ext cx="2906807" cy="29068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3665" y="3692928"/>
            <a:ext cx="2181194" cy="218119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524" y="3337498"/>
            <a:ext cx="2906807" cy="290680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r="13721"/>
          <a:stretch>
            <a:fillRect/>
          </a:stretch>
        </p:blipFill>
        <p:spPr>
          <a:xfrm>
            <a:off x="3539731" y="3550406"/>
            <a:ext cx="1794926" cy="235021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8" name="Рисунок 57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86" y="3335039"/>
            <a:ext cx="2906807" cy="290680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зарисовка, искусство&#10;&#10;Автоматически созданное описание" hidden="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70" y="3765019"/>
            <a:ext cx="2122437" cy="212243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86" y="3329102"/>
            <a:ext cx="2906807" cy="2906807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097" y="3615951"/>
            <a:ext cx="2181194" cy="217118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2364" y="448834"/>
            <a:ext cx="5359399" cy="5546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0.00183 -0.3090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546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0912 -0.316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158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-3.7037E-6 L 0.2302 -0.32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-1625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21563 -0.3180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1590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3.7037E-6 L 0.2302 -0.32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-1625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-0.00183 -0.3090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546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00183 -0.3090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5463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1.85185E-6 L 0.23021 -0.325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-1625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21563 -0.31805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15903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7F18DE-8471-42F1-B9DF-0C782B817D42}"/>
</file>

<file path=customXml/itemProps2.xml><?xml version="1.0" encoding="utf-8"?>
<ds:datastoreItem xmlns:ds="http://schemas.openxmlformats.org/officeDocument/2006/customXml" ds:itemID="{A0966AC0-C132-4C1D-8EBA-F1CCF45E7670}"/>
</file>

<file path=customXml/itemProps3.xml><?xml version="1.0" encoding="utf-8"?>
<ds:datastoreItem xmlns:ds="http://schemas.openxmlformats.org/officeDocument/2006/customXml" ds:itemID="{E6A82D64-B5B0-474D-A875-5447358EFD0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7</cp:revision>
  <dcterms:created xsi:type="dcterms:W3CDTF">2024-08-24T20:24:00Z</dcterms:created>
  <dcterms:modified xsi:type="dcterms:W3CDTF">2025-03-18T15:56:01Z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D3C05B94FCEB4BC1A40E315B5B5CBE46_12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