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-34531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DAFF94-4B12-402B-8F21-BD69920EE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793" y="1585324"/>
            <a:ext cx="4608639" cy="46086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Администратор</cp:lastModifiedBy>
  <cp:revision>18</cp:revision>
  <dcterms:modified xsi:type="dcterms:W3CDTF">2024-12-11T13:10:56Z</dcterms:modified>
</cp:coreProperties>
</file>