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62" y="36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6E4521-3993-4471-B8EC-1D9DFB32D4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7300026-089A-4DD4-9B98-04F5E1399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46B48B7-A403-4F5C-9FA4-F40521269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1BF-AC99-44B4-A813-DA58D7B048C3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0DA2BFE-39B4-4F3D-86AD-B8A0AEE98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238574E-F288-42DA-9EA0-B32451B5A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55C5-F7A7-437A-B863-94A9E6633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4204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F9C330-A9D1-466F-8CE8-810020F61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36D6B24-ADC2-43BD-ABD9-563CF7594B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60462AD-2BD6-499F-B00A-B600A3F39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1BF-AC99-44B4-A813-DA58D7B048C3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B2BC2D9-48F5-4E4A-BDFA-1240D4A9A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AE43D9C-9512-43E1-93F3-BD4F808FA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55C5-F7A7-437A-B863-94A9E6633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9497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E035BED-CCBD-46AD-8584-04EF9796F0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D576826-57ED-43C0-8782-151B096959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C422E5F-63F4-4A56-A414-F36E0C07F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1BF-AC99-44B4-A813-DA58D7B048C3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1F07B78-602E-4D57-B7F3-6444DAD18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3BD5FD-43E8-4421-A3B5-57E5AB326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55C5-F7A7-437A-B863-94A9E6633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0330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489A21-E2D1-4199-8552-91D7A5F1D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5184B70-B170-437B-95E0-DD8A451EFC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7CC2AE8-19BD-4B8B-82F4-7232BA510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1BF-AC99-44B4-A813-DA58D7B048C3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EE36C66-A2E7-492E-B890-9EBF3879F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05E5CC8-38E3-44F1-89E0-57A64B0E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55C5-F7A7-437A-B863-94A9E6633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8304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1865BE-0CA9-4A9E-9190-17014FC7E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4EA97A3-5DDB-42E1-84E4-C7D5D523D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2B06A35-29C9-4C58-9914-25592C170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1BF-AC99-44B4-A813-DA58D7B048C3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345582A-E275-4B77-8FDD-D42FB90BE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2DCDC45-1EBA-4F20-B950-F0184D2D8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55C5-F7A7-437A-B863-94A9E6633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4002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18F13E-9D09-4535-BBEC-2EDDBEA18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3110B8F-7C05-4A34-8CA4-B528BDD61A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B4E4370-217E-4C33-8F8C-74C4B4D4B0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C2C28EA-B0B8-4AB1-96A5-9013231D5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1BF-AC99-44B4-A813-DA58D7B048C3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A2E340-3BEC-4B41-AE1C-3D8EC5562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417B2CA-276B-483C-A770-9829C5580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55C5-F7A7-437A-B863-94A9E6633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219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E195F4-423C-47D7-A52D-87C6DFCE9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E679753-7CE0-4E2A-B2D8-27A7AE738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1E5382C-8C3E-4E14-B044-316152B381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FAEC326-992F-4D5A-8206-647F4274C2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B34B572-8584-441C-B1CD-9629DD63AB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1B83273-A608-4A3E-AFA2-77D35305F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1BF-AC99-44B4-A813-DA58D7B048C3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4768DE19-FBD5-4C78-A916-AA5E80AFF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812AC13D-EA1B-4709-9DCA-614AF4E2D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55C5-F7A7-437A-B863-94A9E6633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5627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3012D2-DE6A-4BFF-973F-636696C00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1FCE26F-BB06-4251-AFC5-9C413F4D4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1BF-AC99-44B4-A813-DA58D7B048C3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AA6C257-D816-4ABB-AB63-C6CB2CAA2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1042266-1D1E-4C5E-8D58-1C5E907DF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55C5-F7A7-437A-B863-94A9E6633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7163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F421DF50-C4FE-4341-AC01-867D0F5D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1BF-AC99-44B4-A813-DA58D7B048C3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BB219B07-845A-42F8-9D09-6658E905F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2390D01-F087-4EEE-A179-A3F4AA966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55C5-F7A7-437A-B863-94A9E6633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11610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E81CD-7469-4039-9DCF-B4D96918C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7609B13-7E01-49E3-85ED-DAFB11120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787EBF0-AA99-4594-815D-3407A25B31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7E92E99-3BC5-479D-A766-38E5E68BD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1BF-AC99-44B4-A813-DA58D7B048C3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81123DE-75A8-40CD-941D-BB7A402A2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7CD5BD8-1381-497A-B39C-4E27155A1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55C5-F7A7-437A-B863-94A9E6633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86785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952C3C-9833-4552-8556-D576230A8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16E78F4-ACA1-4900-9AA2-B1DB7ECB5B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4EBD98E-97D9-4D51-8EA7-9C0C35B9E8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7C913-5597-49B1-9AA5-E7567744B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1BF-AC99-44B4-A813-DA58D7B048C3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36F13EF-C5C4-4D8D-A8AE-7075027DA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96F5F79-9643-4AA3-9106-AE282CF75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55C5-F7A7-437A-B863-94A9E6633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1249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8376CCB5-B085-43EA-96CC-68B98CF09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C106B90-8B1F-48E5-B3CB-243477C73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68DD90F-88CE-4F46-8D79-23E90EB3D9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CB1BF-AC99-44B4-A813-DA58D7B048C3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EFD4FCB-7D60-4C12-BB16-85AD56434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4E69EA0-93DC-4475-B3D9-B944949CA3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D55C5-F7A7-437A-B863-94A9E6633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3218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43109A-729C-48A8-846B-98A4E08CD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13" y="12560"/>
            <a:ext cx="12144374" cy="68328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458CF3-30A1-43C5-89A2-8AEB9A8C5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389" y="4207912"/>
            <a:ext cx="2264434" cy="226443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7AD177-81B9-4FE7-BF40-70C6F574A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8" y="3834820"/>
            <a:ext cx="3010619" cy="301061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7E4E98-E627-4D42-824C-2F612E7418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790" y="3253362"/>
            <a:ext cx="3528204" cy="35282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A09DB8E-AE8A-49C4-9DFA-567904BA07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1487" y="3100817"/>
            <a:ext cx="3528205" cy="3528205"/>
          </a:xfrm>
          <a:prstGeom prst="rect">
            <a:avLst/>
          </a:prstGeom>
        </p:spPr>
      </p:pic>
      <p:sp>
        <p:nvSpPr>
          <p:cNvPr id="12" name="Хмара 11">
            <a:extLst>
              <a:ext uri="{FF2B5EF4-FFF2-40B4-BE49-F238E27FC236}">
                <a16:creationId xmlns:a16="http://schemas.microsoft.com/office/drawing/2014/main" id="{6CD4133D-56A2-446B-A55E-2BC752658EBF}"/>
              </a:ext>
            </a:extLst>
          </p:cNvPr>
          <p:cNvSpPr/>
          <p:nvPr/>
        </p:nvSpPr>
        <p:spPr>
          <a:xfrm>
            <a:off x="2894790" y="120769"/>
            <a:ext cx="4032221" cy="2655422"/>
          </a:xfrm>
          <a:prstGeom prst="cloud">
            <a:avLst/>
          </a:prstGeom>
          <a:solidFill>
            <a:schemeClr val="bg1">
              <a:alpha val="8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ECAF2F3-6767-424F-8597-3F92F18D36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683" y="405350"/>
            <a:ext cx="2264434" cy="2264434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A3FDB75-C12D-4CB3-B260-29DF47BD26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709" y="260291"/>
            <a:ext cx="1561596" cy="226443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ED31FA2-790B-41FC-9103-28446C6E06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550" y="368500"/>
            <a:ext cx="2264434" cy="226443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A49F12CC-A5A7-432B-B753-3203D960E7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252" y="258868"/>
            <a:ext cx="2219024" cy="226443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86BDAB4-7778-4EBF-AB09-66BE8FF714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072" y="426077"/>
            <a:ext cx="2019656" cy="201965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151A88C-7A5D-463D-82E9-9E5FDEC92A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174" y="385313"/>
            <a:ext cx="2264434" cy="226443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077E455-1C36-4DFB-8C33-9D5E692FA07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069" y="294957"/>
            <a:ext cx="2264434" cy="226443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6CD0B52-25F4-4EC2-90FD-B3CCD426B3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906" y="120769"/>
            <a:ext cx="2621702" cy="262170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7459482-3BF9-4998-A673-A6E8203E1F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227" y="526248"/>
            <a:ext cx="1617639" cy="191948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753754C-9BB1-4473-9DD6-90CA90B88A4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144" y="433524"/>
            <a:ext cx="2200239" cy="21404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7793342-BA3B-4983-880E-DE97341E785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293" y="202233"/>
            <a:ext cx="2264434" cy="226443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30D15D2-4F08-46B5-BE84-28155C65AEA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257" y="456568"/>
            <a:ext cx="1863914" cy="186391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34DE42D4-A569-426C-8472-4BE6D1B14D2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623" y="-128101"/>
            <a:ext cx="2980282" cy="3012501"/>
          </a:xfrm>
          <a:prstGeom prst="rect">
            <a:avLst/>
          </a:prstGeom>
        </p:spPr>
      </p:pic>
      <p:sp>
        <p:nvSpPr>
          <p:cNvPr id="43" name="Овал 42">
            <a:extLst>
              <a:ext uri="{FF2B5EF4-FFF2-40B4-BE49-F238E27FC236}">
                <a16:creationId xmlns:a16="http://schemas.microsoft.com/office/drawing/2014/main" id="{750C4056-3700-4B67-BA14-F0EE5733F3CD}"/>
              </a:ext>
            </a:extLst>
          </p:cNvPr>
          <p:cNvSpPr/>
          <p:nvPr/>
        </p:nvSpPr>
        <p:spPr>
          <a:xfrm>
            <a:off x="1392207" y="4234999"/>
            <a:ext cx="660400" cy="6299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B29A529B-D455-44A2-9DCA-712C1C47032E}"/>
              </a:ext>
            </a:extLst>
          </p:cNvPr>
          <p:cNvSpPr/>
          <p:nvPr/>
        </p:nvSpPr>
        <p:spPr>
          <a:xfrm>
            <a:off x="4328692" y="3757479"/>
            <a:ext cx="660400" cy="6299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809C3077-A3A4-4C1A-96C7-698A3689FB2A}"/>
              </a:ext>
            </a:extLst>
          </p:cNvPr>
          <p:cNvSpPr/>
          <p:nvPr/>
        </p:nvSpPr>
        <p:spPr>
          <a:xfrm>
            <a:off x="7407041" y="3340919"/>
            <a:ext cx="660400" cy="6299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44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2.70833E-6 0.00023 C -0.03685 0.06481 -0.01471 0.028 -0.0845 0.12453 C -0.09258 0.13564 -0.10078 0.14629 -0.10898 0.15694 C -0.11836 0.16944 -0.13828 0.19814 -0.14713 0.203 C -0.16211 0.21203 -0.17799 0.21226 -0.19336 0.21666 C -0.20338 0.21504 -0.21393 0.2074 -0.22383 0.21157 C -0.23099 0.21481 -0.25026 0.25254 -0.25599 0.26296 C -0.26237 0.28912 -0.26653 0.30347 -0.27083 0.32963 C -0.27304 0.34398 -0.27317 0.35925 -0.27682 0.37245 C -0.28919 0.41597 -0.28398 0.39189 -0.29166 0.44583 C -0.29258 0.45902 -0.29401 0.47199 -0.29414 0.48518 C -0.29427 0.49652 -0.29362 0.5081 -0.29258 0.51944 C -0.28971 0.54745 -0.28984 0.52338 -0.28984 0.53125 " pathEditMode="relative" rAng="0" ptsTypes="AAAAAAAAAAAAAA">
                                      <p:cBhvr>
                                        <p:cTn id="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14" y="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 0.02222 L 0.0052 0.02222 C 0.00651 0.02616 0.00768 0.03032 0.00937 0.03403 C 0.01224 0.04028 0.01393 0.03727 0.0177 0.04282 C 0.02122 0.04815 0.02395 0.05532 0.0276 0.06065 C 0.02929 0.06319 0.03099 0.06551 0.03268 0.06805 C 0.03971 0.0794 0.03489 0.075 0.04179 0.07986 C 0.04518 0.08588 0.04778 0.09329 0.05182 0.09768 C 0.05729 0.10347 0.05716 0.10231 0.06184 0.11389 C 0.06341 0.11805 0.06432 0.12315 0.06601 0.12731 C 0.06692 0.12963 0.06836 0.13102 0.06927 0.13333 C 0.07799 0.15208 0.072 0.15023 0.0901 0.17315 C 0.10273 0.18935 0.12265 0.21343 0.1302 0.23241 C 0.13203 0.2375 0.13385 0.24259 0.13593 0.24722 C 0.13867 0.25347 0.14179 0.2588 0.14427 0.26505 C 0.14765 0.27338 0.15091 0.28194 0.15429 0.29028 C 0.15599 0.29421 0.15729 0.29861 0.15937 0.30208 C 0.16067 0.30463 0.16224 0.30694 0.16354 0.30949 C 0.16575 0.31435 0.16757 0.31991 0.17018 0.3243 C 0.17239 0.32824 0.17526 0.33102 0.1776 0.33472 C 0.18072 0.33958 0.18359 0.34491 0.18684 0.34954 C 0.18945 0.35324 0.19257 0.35602 0.19518 0.35995 C 0.19739 0.36343 0.19947 0.37037 0.20104 0.37477 C 0.20169 0.38194 0.20286 0.3963 0.20429 0.40139 C 0.20586 0.40694 0.20885 0.41111 0.21093 0.4162 C 0.21966 0.4375 0.20052 0.40579 0.22851 0.44444 C 0.22916 0.45417 0.22916 0.45856 0.23099 0.46805 C 0.23164 0.47153 0.23268 0.475 0.23346 0.47847 C 0.23385 0.47986 0.23398 0.48148 0.23437 0.48287 C 0.23398 0.48727 0.23398 0.4919 0.23346 0.4963 C 0.23268 0.50255 0.2302 0.51273 0.2302 0.51991 C 0.2302 0.52546 0.23072 0.53079 0.23099 0.53634 " pathEditMode="relative" ptsTypes="AAAAAAAAAAAAAAAAAAAAAAAAAAAAAAAA">
                                      <p:cBhvr>
                                        <p:cTn id="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4 -0.05278 L -0.00794 -0.05278 C -0.00912 -0.04606 -0.00938 -0.03843 -0.01133 -0.03218 C -0.01302 -0.02662 -0.02123 -0.01921 -0.02383 -0.01574 C -0.02565 -0.01366 -0.02709 -0.01088 -0.02891 -0.00833 C -0.03373 -0.00162 -0.04115 0.00671 -0.04636 0.01088 C -0.05065 0.01412 -0.05521 0.01574 -0.05964 0.01829 C -0.06354 0.02269 -0.06771 0.02639 -0.07136 0.03148 C -0.07865 0.0419 -0.08919 0.06528 -0.09388 0.07755 C -0.09623 0.08356 -0.09753 0.09051 -0.09974 0.09676 C -0.10638 0.11551 -0.11966 0.14722 -0.128 0.16204 C -0.14128 0.18542 -0.15742 0.20486 -0.17305 0.22269 C -0.17982 0.23032 -0.18724 0.23657 -0.19388 0.24491 C -0.2418 0.30394 -0.22917 0.28495 -0.26302 0.37222 C -0.26745 0.38356 -0.27552 0.40648 -0.27552 0.40648 C -0.28073 0.45255 -0.27656 0.40926 -0.27891 0.48796 C -0.27943 0.50671 -0.28034 0.52546 -0.28138 0.54421 C -0.28242 0.56157 -0.28164 0.55995 -0.28555 0.57083 C -0.28724 0.57523 -0.2905 0.58426 -0.2905 0.58426 " pathEditMode="relative" ptsTypes="AAAAAAAAAAAAAAAAAAA">
                                      <p:cBhvr>
                                        <p:cTn id="4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5 -0.01459 L -0.00325 -0.01459 C -0.00299 2.22222E-6 -0.00299 0.01504 -0.00247 0.02963 C -0.00143 0.06203 0.00221 0.0743 -0.00417 0.10972 C -0.00586 0.11944 -0.01107 0.12639 -0.01419 0.13495 C -0.03073 0.18032 -0.02708 0.16921 -0.03672 0.20741 C -0.0375 0.21875 -0.03906 0.23009 -0.03919 0.24166 C -0.03958 0.27037 -0.03659 0.28796 -0.03255 0.31574 C -0.03099 0.32662 -0.02943 0.3375 -0.02747 0.34815 C -0.02604 0.35671 -0.02383 0.36481 -0.02252 0.37338 C -0.02109 0.38264 -0.0207 0.39236 -0.01914 0.40162 C -0.01732 0.41227 -0.01445 0.42222 -0.0125 0.43264 C -0.01159 0.4375 -0.01146 0.44259 -0.01081 0.44745 C -0.01055 0.44953 -0.01029 0.45139 -0.01002 0.45347 C -0.01328 0.49236 -0.01081 0.47129 -0.01419 0.49352 C -0.01523 0.50023 -0.01419 0.49791 -0.01588 0.50092 " pathEditMode="relative" ptsTypes="AAAAAAAAAAAAAAAA">
                                      <p:cBhvr>
                                        <p:cTn id="6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7 0.00255 L 0.00977 0.00255 C 0.03269 0.05347 0.01276 0.0125 0.04388 0.0662 C 0.0474 0.07222 0.05 0.07986 0.05391 0.08542 C 0.06198 0.09676 0.07149 0.10509 0.07969 0.11643 C 0.0875 0.12731 0.09545 0.13796 0.103 0.14907 C 0.11016 0.15949 0.11667 0.1713 0.12383 0.18171 C 0.14271 0.2088 0.13607 0.18981 0.153 0.22917 C 0.1573 0.23889 0.16758 0.26597 0.17227 0.28241 C 0.17292 0.28472 0.17318 0.2875 0.17383 0.28981 C 0.17657 0.29884 0.17969 0.30741 0.18217 0.31643 C 0.1875 0.33542 0.19219 0.35509 0.19727 0.3743 C 0.19974 0.38356 0.2017 0.39352 0.20469 0.40231 C 0.20756 0.41088 0.21042 0.41898 0.21303 0.42755 C 0.21511 0.43426 0.21654 0.44167 0.21888 0.44838 C 0.22019 0.45208 0.2224 0.45509 0.22383 0.4588 C 0.22461 0.46042 0.22487 0.46273 0.22553 0.46458 C 0.22631 0.46667 0.22722 0.46852 0.228 0.4706 C 0.22917 0.47801 0.2306 0.48518 0.23138 0.49282 C 0.23243 0.50185 0.23217 0.50903 0.23217 0.51805 " pathEditMode="relative" ptsTypes="AAAAAAAAAAAAAAAAAAAA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4 0.04537 L 0.01054 0.04537 C 0.01133 0.08426 0.01159 0.12338 0.01302 0.16226 C 0.01419 0.19351 0.01966 0.21111 0.0138 0.24074 C 0.01133 0.25347 0.00625 0.26412 0.00299 0.27639 C 0.00065 0.28541 -0.00117 0.2949 -0.00287 0.30463 C -0.00755 0.33217 -0.01263 0.35949 -0.01615 0.3875 L -0.02279 0.44097 C -0.02227 0.44722 -0.02279 0.45439 -0.02123 0.46018 C -0.01263 0.49027 -0.01367 0.46134 -0.01367 0.48101 " pathEditMode="relative" ptsTypes="AAAAAAAAAA">
                                      <p:cBhvr>
                                        <p:cTn id="9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15 -0.01551 L -0.01315 -0.01551 C -0.0125 -0.00625 -0.0112 0.00301 -0.01146 0.0125 C -0.01172 0.02199 -0.0125 0.03195 -0.01472 0.04074 C -0.01732 0.05023 -0.02136 0.05834 -0.02565 0.06574 C -0.02669 0.06783 -0.02761 0.07014 -0.02891 0.07176 C -0.03151 0.07523 -0.03451 0.07755 -0.03724 0.08056 C -0.0418 0.08588 -0.0461 0.09167 -0.05052 0.09699 C -0.05326 0.1 -0.05625 0.10255 -0.05886 0.10579 C -0.06107 0.10857 -0.06302 0.11134 -0.06472 0.11482 C -0.06693 0.11875 -0.06771 0.1257 -0.07057 0.12801 C -0.08307 0.13843 -0.10977 0.15185 -0.10977 0.15185 C -0.12761 0.1875 -0.1043 0.13611 -0.11888 0.19028 C -0.12031 0.1956 -0.12409 0.19792 -0.12643 0.20209 C -0.12852 0.20625 -0.12995 0.21158 -0.13216 0.21551 C -0.14245 0.23357 -0.16693 0.26111 -0.17383 0.27176 C -0.17995 0.28125 -0.18464 0.29306 -0.18972 0.3044 C -0.19271 0.31088 -0.19584 0.31759 -0.19805 0.325 C -0.21237 0.37431 -0.19362 0.33264 -0.2138 0.38727 C -0.21745 0.39699 -0.22266 0.4044 -0.2263 0.41389 C -0.22878 0.42037 -0.22995 0.42824 -0.23216 0.43472 C -0.24492 0.47153 -0.24518 0.47014 -0.25807 0.49699 C -0.25938 0.50579 -0.26146 0.51435 -0.26224 0.52361 C -0.2625 0.52709 -0.26263 0.53056 -0.26302 0.53403 C -0.26354 0.53889 -0.26419 0.54375 -0.26472 0.54884 C -0.26563 0.55834 -0.26432 0.55556 -0.26628 0.55926 " pathEditMode="relative" ptsTypes="AAAAAAAAAAAAAAAAAAAAAAAAAA">
                                      <p:cBhvr>
                                        <p:cTn id="1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49 0.01782 L -0.02149 0.01782 C -0.00872 0.05092 0.00456 0.0875 0.02018 0.11689 C 0.02552 0.12731 0.03203 0.13564 0.03841 0.14375 C 0.06133 0.17245 0.08047 0.18657 0.09844 0.22083 C 0.10755 0.23773 0.11497 0.2574 0.12435 0.27407 C 0.1306 0.28518 0.13893 0.29259 0.14518 0.3037 C 0.14948 0.31157 0.15208 0.32199 0.15599 0.33032 C 0.16601 0.35208 0.17552 0.37476 0.18685 0.39421 C 0.19375 0.40601 0.20013 0.41921 0.20768 0.42963 C 0.24739 0.48472 0.22695 0.44305 0.24023 0.47106 C 0.24088 0.4743 0.24271 0.48287 0.24349 0.4875 C 0.24557 0.49976 0.24427 0.49444 0.24609 0.50069 " pathEditMode="relative" ptsTypes="AAAAAAAAAAAAA">
                                      <p:cBhvr>
                                        <p:cTn id="1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6713 L 0.00052 -0.06713 C -0.00078 -0.04838 -0.00026 -0.02894 -0.00365 -0.01088 C -0.00625 0.00301 -0.01211 0.01412 -0.01693 0.02615 C -0.02891 0.05648 -0.03177 0.05949 -0.04948 0.08402 C -0.07044 0.11319 -0.09219 0.13518 -0.11524 0.16088 C -0.1263 0.17338 -0.13828 0.18379 -0.14857 0.19791 C -0.26563 0.36041 -0.12682 0.16088 -0.21862 0.31203 C -0.22748 0.32685 -0.23828 0.33727 -0.24779 0.35069 C -0.25638 0.36296 -0.27344 0.39213 -0.28021 0.40555 C -0.28581 0.41643 -0.29076 0.42824 -0.2961 0.43958 C -0.29662 0.45856 -0.29831 0.46921 -0.2944 0.48703 C -0.29219 0.49676 -0.28854 0.50555 -0.28607 0.51504 C -0.28151 0.53264 -0.28568 0.52477 -0.28281 0.53009 " pathEditMode="relative" ptsTypes="AAAAAAAAAAAAAA">
                                      <p:cBhvr>
                                        <p:cTn id="1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38 -0.04282 L 0.03138 -0.04282 C 0.03776 -0.03055 0.04362 -0.01736 0.05052 -0.00602 C 0.05781 0.00625 0.06615 0.01667 0.07383 0.02824 C 0.07695 0.03287 0.08021 0.0375 0.08294 0.04306 C 0.08555 0.04792 0.08737 0.05394 0.08958 0.05926 C 0.0931 0.06736 0.09648 0.07547 0.10052 0.08287 C 0.10547 0.09236 0.11133 0.10023 0.11628 0.10973 C 0.14336 0.16158 0.12409 0.12616 0.14297 0.17917 C 0.14883 0.19584 0.16667 0.23519 0.17383 0.24885 C 0.18268 0.26621 0.1944 0.2794 0.2013 0.29931 C 0.20351 0.30579 0.20547 0.31227 0.20794 0.31852 C 0.22031 0.34977 0.22213 0.34815 0.23294 0.38079 C 0.23737 0.39398 0.23932 0.40764 0.24206 0.42223 C 0.24388 0.44723 0.24349 0.44931 0.24792 0.47547 C 0.25456 0.51435 0.25065 0.48172 0.25299 0.50232 " pathEditMode="relative" ptsTypes="AAAAAAAAAAAAAAAA">
                                      <p:cBhvr>
                                        <p:cTn id="16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3 0.00348 L -0.01263 0.00371 C -0.01315 0.07755 -0.01224 0.15162 -0.01433 0.2257 C -0.01472 0.23982 -0.01888 0.25301 -0.02019 0.26713 C -0.02149 0.28218 -0.02123 0.29769 -0.02175 0.31297 C -0.02123 0.32732 -0.02019 0.34167 -0.02019 0.35602 C -0.02019 0.39653 -0.02175 0.43704 -0.02175 0.47755 C -0.02175 0.48797 -0.02149 0.49838 -0.02019 0.50857 C -0.01927 0.51505 -0.0168 0.52014 -0.01511 0.52639 C -0.01459 0.53125 -0.0142 0.53635 -0.01341 0.54121 C -0.01276 0.54514 -0.01159 0.54885 -0.01094 0.55301 C -0.0099 0.55903 -0.01016 0.56042 -0.01016 0.56644 " pathEditMode="relative" rAng="0" ptsTypes="AAAAAAAAAAAA">
                                      <p:cBhvr>
                                        <p:cTn id="1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2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8 0.02176 L -0.01588 0.02199 C -0.01692 0.0331 -0.01875 0.04421 -0.01914 0.05578 C -0.02109 0.10972 -0.02187 0.20301 -0.02252 0.26296 C -0.02135 0.28125 -0.01953 0.29953 -0.01914 0.31782 C -0.01888 0.33125 -0.02174 0.34467 -0.02083 0.35787 C -0.01953 0.37523 -0.01497 0.3912 -0.0125 0.4081 C -0.01106 0.41759 -0.01028 0.42708 -0.00911 0.43634 C -0.01354 0.48634 -0.00612 0.41643 -0.02005 0.48379 C -0.02291 0.49791 -0.02409 0.51319 -0.02578 0.52824 C -0.02851 0.55115 -0.02825 0.54629 -0.02825 0.56088 " pathEditMode="relative" rAng="0" ptsTypes="AAAAAAAAAAA">
                                      <p:cBhvr>
                                        <p:cTn id="19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3</Words>
  <Application>Microsoft Office PowerPoint</Application>
  <PresentationFormat>Широкий екран</PresentationFormat>
  <Paragraphs>3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5</cp:revision>
  <dcterms:created xsi:type="dcterms:W3CDTF">2024-11-23T12:52:21Z</dcterms:created>
  <dcterms:modified xsi:type="dcterms:W3CDTF">2024-11-23T13:49:16Z</dcterms:modified>
</cp:coreProperties>
</file>