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" y="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commentAuthors" Target="commentAuthors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3" name="Барби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667" r="-52071"/>
          <a:stretch>
            <a:fillRect/>
          </a:stretch>
        </p:blipFill>
        <p:spPr>
          <a:xfrm>
            <a:off x="69850" y="1837055"/>
            <a:ext cx="4491990" cy="44932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Овал 4"/>
          <p:cNvSpPr/>
          <p:nvPr/>
        </p:nvSpPr>
        <p:spPr>
          <a:xfrm>
            <a:off x="4643120" y="731520"/>
            <a:ext cx="7277100" cy="4810760"/>
          </a:xfrm>
          <a:prstGeom prst="ellipse">
            <a:avLst/>
          </a:prstGeom>
          <a:solidFill>
            <a:srgbClr val="F9B5EA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2640" y="1114425"/>
            <a:ext cx="2757805" cy="2068195"/>
          </a:xfrm>
          <a:prstGeom prst="rect">
            <a:avLst/>
          </a:prstGeom>
        </p:spPr>
      </p:pic>
      <p:pic>
        <p:nvPicPr>
          <p:cNvPr id="8" name="Варень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40445" y="3235325"/>
            <a:ext cx="1620520" cy="2106930"/>
          </a:xfrm>
          <a:prstGeom prst="rect">
            <a:avLst/>
          </a:prstGeom>
        </p:spPr>
      </p:pic>
      <p:pic>
        <p:nvPicPr>
          <p:cNvPr id="9" name="Блинчики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6715" y="3235325"/>
            <a:ext cx="1891030" cy="1896110"/>
          </a:xfrm>
          <a:prstGeom prst="rect">
            <a:avLst/>
          </a:prstGeom>
        </p:spPr>
      </p:pic>
      <p:pic>
        <p:nvPicPr>
          <p:cNvPr id="11" name="Окошко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48190" y="1401445"/>
            <a:ext cx="1896745" cy="1896745"/>
          </a:xfrm>
          <a:prstGeom prst="rect">
            <a:avLst/>
          </a:prstGeom>
        </p:spPr>
      </p:pic>
      <p:pic>
        <p:nvPicPr>
          <p:cNvPr id="18" name="Алмаз забор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3033"/>
          <a:stretch>
            <a:fillRect/>
          </a:stretch>
        </p:blipFill>
        <p:spPr>
          <a:xfrm>
            <a:off x="6416675" y="1610360"/>
            <a:ext cx="1616710" cy="1548765"/>
          </a:xfrm>
          <a:prstGeom prst="rect">
            <a:avLst/>
          </a:prstGeom>
        </p:spPr>
      </p:pic>
      <p:pic>
        <p:nvPicPr>
          <p:cNvPr id="19" name="Алмаз блинчик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3" b="6573"/>
          <a:stretch>
            <a:fillRect/>
          </a:stretch>
        </p:blipFill>
        <p:spPr>
          <a:xfrm>
            <a:off x="5652135" y="3510915"/>
            <a:ext cx="1520190" cy="1345565"/>
          </a:xfrm>
          <a:prstGeom prst="rect">
            <a:avLst/>
          </a:prstGeom>
        </p:spPr>
      </p:pic>
      <p:pic>
        <p:nvPicPr>
          <p:cNvPr id="20" name="Алмаз окошко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3" b="4103"/>
          <a:stretch>
            <a:fillRect/>
          </a:stretch>
        </p:blipFill>
        <p:spPr>
          <a:xfrm>
            <a:off x="9768205" y="1747520"/>
            <a:ext cx="1656715" cy="1550670"/>
          </a:xfrm>
          <a:prstGeom prst="rect">
            <a:avLst/>
          </a:prstGeom>
        </p:spPr>
      </p:pic>
      <p:pic>
        <p:nvPicPr>
          <p:cNvPr id="21" name="Алмаз варень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r="66"/>
          <a:stretch>
            <a:fillRect/>
          </a:stretch>
        </p:blipFill>
        <p:spPr>
          <a:xfrm>
            <a:off x="8734425" y="3656965"/>
            <a:ext cx="1656715" cy="1534795"/>
          </a:xfrm>
          <a:prstGeom prst="rect">
            <a:avLst/>
          </a:prstGeom>
        </p:spPr>
      </p:pic>
      <p:pic>
        <p:nvPicPr>
          <p:cNvPr id="12" name="Google Shape;84;p1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14</cp:revision>
  <dcterms:created xsi:type="dcterms:W3CDTF">2024-02-21T07:30:00Z</dcterms:created>
  <dcterms:modified xsi:type="dcterms:W3CDTF">2024-07-15T17:14:29Z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665B3452CCC44C1BB04D0BCAAC448D66_12</vt:lpwstr>
  </property>
  <property fmtid="{D5CDD505-2E9C-101B-9397-08002B2CF9AE}" pid="3" name="KSOProductBuildVer">
    <vt:lpwstr>1033-12.2.0.17153</vt:lpwstr>
  </property>
</Properties>
</file>