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92" y="3059285"/>
            <a:ext cx="3066545" cy="3066545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CDBE67B0-CF40-53F0-176A-35E9CFED2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/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B62D77C-0805-FD09-29AF-DFE468D79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2670970" y="5022032"/>
            <a:ext cx="37337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Жени живёт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щенок - Жучка.</a:t>
            </a: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70912B-59C4-3E9C-AA04-63F125E96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B8C97D5-3FA5-608F-CFB0-96E94C1C2A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/>
        </p:blipFill>
        <p:spPr>
          <a:xfrm>
            <a:off x="1298631" y="434650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CC8E0CCE-23D3-86CE-F94B-1817323743CF}"/>
              </a:ext>
            </a:extLst>
          </p:cNvPr>
          <p:cNvSpPr/>
          <p:nvPr/>
        </p:nvSpPr>
        <p:spPr>
          <a:xfrm>
            <a:off x="1669598" y="5163085"/>
            <a:ext cx="57150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Однажды Женя пошёл набрать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желудей, и Жучка пошла тоже.</a:t>
            </a: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5E9689-FDB3-D34C-36DC-F93DF7487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E6EF5D-5DAB-DA64-3143-61822C243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0FA901B-A107-8381-36D4-AF2BCB54A0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/>
        </p:blipFill>
        <p:spPr>
          <a:xfrm>
            <a:off x="1241481" y="443741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75601B6A-2323-BB02-7554-BFCCF6D75325}"/>
              </a:ext>
            </a:extLst>
          </p:cNvPr>
          <p:cNvSpPr/>
          <p:nvPr/>
        </p:nvSpPr>
        <p:spPr>
          <a:xfrm>
            <a:off x="1516849" y="5089981"/>
            <a:ext cx="59618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Пока Женя набирал жёлуди,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жужжащего жука.</a:t>
            </a: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4457B0F-F259-5625-B43A-32D5BB191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09571D-CC60-391E-52F3-71DD7E725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4FEB917-51C2-E17C-7E88-DAC9E75E8537}"/>
              </a:ext>
            </a:extLst>
          </p:cNvPr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BF4005EE-10B4-AB24-C504-43EDFFEB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C92F8F01-4CE1-CC64-3BB5-949CD25C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82785471-D8F8-2D38-82FB-B9586951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>
              <a:extLst>
                <a:ext uri="{FF2B5EF4-FFF2-40B4-BE49-F238E27FC236}">
                  <a16:creationId xmlns:a16="http://schemas.microsoft.com/office/drawing/2014/main" id="{96DFC227-3084-0EE3-A09E-C71AE943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6A007B5D-1385-A887-2C63-978F7C0B2A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1505B06E-F818-D434-5C0A-59FA4E61DF3B}"/>
              </a:ext>
            </a:extLst>
          </p:cNvPr>
          <p:cNvSpPr/>
          <p:nvPr/>
        </p:nvSpPr>
        <p:spPr>
          <a:xfrm>
            <a:off x="2095547" y="5307965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Вдруг Женя услышал лай.</a:t>
            </a: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FD822984-6FEE-F6D3-B5BA-C9DB83FCF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>
            <a:extLst>
              <a:ext uri="{FF2B5EF4-FFF2-40B4-BE49-F238E27FC236}">
                <a16:creationId xmlns:a16="http://schemas.microsoft.com/office/drawing/2014/main" id="{16283564-32C7-B4A5-F627-A840655F1EE0}"/>
              </a:ext>
            </a:extLst>
          </p:cNvPr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297061-FB0B-CE20-744C-D258D1F8F1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>
            <a:extLst>
              <a:ext uri="{FF2B5EF4-FFF2-40B4-BE49-F238E27FC236}">
                <a16:creationId xmlns:a16="http://schemas.microsoft.com/office/drawing/2014/main" id="{51D22F3D-505C-AF24-CFBE-BE168BC2AE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CB7F64-5498-5C87-E6B1-9BEA68E60B3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39996" y="411254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9A94431B-9AC4-9FC5-375D-7C7F40D1539F}"/>
              </a:ext>
            </a:extLst>
          </p:cNvPr>
          <p:cNvSpPr/>
          <p:nvPr/>
        </p:nvSpPr>
        <p:spPr>
          <a:xfrm>
            <a:off x="2384032" y="5330951"/>
            <a:ext cx="43075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подбежал к Жучке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увидел ежиху и ежат.</a:t>
            </a: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F3049B2-D19B-E59B-470C-597A8C6F6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2E34D72-6919-AA66-9C1F-6DC23F9D3C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311083-9F7D-65F0-6F91-DCB3CF6222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ED36BD5-5420-3D71-2BED-2EF87C2464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953393A-4069-48CA-8CF2-1D751F97D9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B3EC2F4-1280-12A4-A0A1-2EE0F1211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B57895B6-645A-65AD-AE46-5BC7C49A1A02}"/>
              </a:ext>
            </a:extLst>
          </p:cNvPr>
          <p:cNvSpPr/>
          <p:nvPr/>
        </p:nvSpPr>
        <p:spPr>
          <a:xfrm>
            <a:off x="1534518" y="5354281"/>
            <a:ext cx="5747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окликнул Жучку, а ежиха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и ежата убежали под ёлку.</a:t>
            </a: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CF52977-39A0-CCF3-B888-14AAD67AE4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48980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488F13D-8DF7-9ACD-2720-1D866A743C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4158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5337FC5-FC10-D26E-DFDF-5CD7EEE661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15707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FC9D158-4982-1B32-1CF6-ECC1E6D19E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795711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B05E223-78F8-1A8E-3CE5-852AC8F05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8" y="2357347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D95E9B-94E4-0E14-408F-3797582AD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24384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1C2BD474-B1FE-0275-3FCF-3670B14A9A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/>
        </p:blipFill>
        <p:spPr>
          <a:xfrm>
            <a:off x="1214183" y="434650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D0B631E9-5AE5-8291-EADB-5A574DDA1EEC}"/>
              </a:ext>
            </a:extLst>
          </p:cNvPr>
          <p:cNvGrpSpPr/>
          <p:nvPr/>
        </p:nvGrpSpPr>
        <p:grpSpPr>
          <a:xfrm>
            <a:off x="2433802" y="577597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>
              <a:extLst>
                <a:ext uri="{FF2B5EF4-FFF2-40B4-BE49-F238E27FC236}">
                  <a16:creationId xmlns:a16="http://schemas.microsoft.com/office/drawing/2014/main" id="{3DAAABAD-B254-AB7F-83EA-5CB3B838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/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55898F2-2B04-7FED-7244-715ACE8C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C14BFFF-EB56-466A-0D07-54F3176FE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7700781D-C095-1575-F9DD-525FC73D8682}"/>
              </a:ext>
            </a:extLst>
          </p:cNvPr>
          <p:cNvGrpSpPr/>
          <p:nvPr/>
        </p:nvGrpSpPr>
        <p:grpSpPr>
          <a:xfrm>
            <a:off x="4681488" y="548805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FBD9434-36E0-B360-0F5E-D226B8DF2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/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20FAF27-398A-6713-5736-C5CCCD77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D9FD9E5C-395C-78FA-C824-1E1FA8460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4366C844-6800-C381-8FDE-BF91B6F4B55E}"/>
              </a:ext>
            </a:extLst>
          </p:cNvPr>
          <p:cNvGrpSpPr/>
          <p:nvPr/>
        </p:nvGrpSpPr>
        <p:grpSpPr>
          <a:xfrm>
            <a:off x="2433802" y="2608001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147557D6-E6C8-FC36-7246-B640EE112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A77C287B-7BD5-AE68-1663-17AFA89F7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CB9E759-1136-06AD-F0AC-538A2B6A2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9842EE54-09BE-6E1D-4D7B-DE0E75F11FEE}"/>
                </a:ext>
              </a:extLst>
            </p:cNvPr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94CB30A-7115-38B5-3AD6-985AB8540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59C0067-4F1C-E18F-2E03-A39538DFC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B40181F-2A92-C2F0-2344-50E71F33A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BD3CF2A-32D8-02A0-B238-7EE070E8F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0A5B6E9D-F351-B000-7BDC-225DD4F1E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905BDAED-6ABC-B87D-6DB1-5080BB458A13}"/>
              </a:ext>
            </a:extLst>
          </p:cNvPr>
          <p:cNvGrpSpPr/>
          <p:nvPr/>
        </p:nvGrpSpPr>
        <p:grpSpPr>
          <a:xfrm>
            <a:off x="4681488" y="2607934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9669FC3-CA04-7405-857E-B28FD3BEF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/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74DF583-2D23-22C7-36BA-BDA63050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>
              <a:extLst>
                <a:ext uri="{FF2B5EF4-FFF2-40B4-BE49-F238E27FC236}">
                  <a16:creationId xmlns:a16="http://schemas.microsoft.com/office/drawing/2014/main" id="{2A50E37E-6CBA-8443-2D7B-87855AF657DF}"/>
                </a:ext>
              </a:extLst>
            </p:cNvPr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891D525-EB77-1400-41E0-772CB2920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>
              <a:extLst>
                <a:ext uri="{FF2B5EF4-FFF2-40B4-BE49-F238E27FC236}">
                  <a16:creationId xmlns:a16="http://schemas.microsoft.com/office/drawing/2014/main" id="{DA83DC0B-8A0A-F983-F4D7-C17A2D50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ACEC6BF2-9BCD-559B-B317-C3A8B57C08CE}"/>
              </a:ext>
            </a:extLst>
          </p:cNvPr>
          <p:cNvGrpSpPr/>
          <p:nvPr/>
        </p:nvGrpSpPr>
        <p:grpSpPr>
          <a:xfrm>
            <a:off x="2185083" y="4464009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64D90EBB-68D7-EA3A-6527-9EDE745D3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F6055EA-0EA6-6117-3568-EDD8598A9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993D6A7-D9E2-BB50-95E8-D881E009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E6A3E1D-DED5-5E46-3B75-0839A387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EEDD02-6EC5-92D5-ED47-E1D98BD6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440E84A0-CE21-8846-EF2D-205BCC4C1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CE02B6C-1FD9-DF2F-D7B3-D180791F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4479752C-9526-6B9B-8FB2-C6DC7EFA5BA5}"/>
              </a:ext>
            </a:extLst>
          </p:cNvPr>
          <p:cNvGrpSpPr/>
          <p:nvPr/>
        </p:nvGrpSpPr>
        <p:grpSpPr>
          <a:xfrm>
            <a:off x="4637852" y="4477682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>
              <a:extLst>
                <a:ext uri="{FF2B5EF4-FFF2-40B4-BE49-F238E27FC236}">
                  <a16:creationId xmlns:a16="http://schemas.microsoft.com/office/drawing/2014/main" id="{F5BB038C-4028-284A-AEE0-3EF2A5072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/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033505-F381-1233-9B25-2106339B4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B61BD96-C298-29A4-C648-8BB9E3E70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78F71E1-D50E-577A-B6CF-CFB5A4D8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0DB9AB9-ADB4-D776-7EC0-FAFEBDFD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7AD522E-25EF-07C6-5D77-0789F32CE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D7B14AA-C651-5B3B-AD4F-E3EB2D15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69" y="640048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56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15</cp:revision>
  <dcterms:created xsi:type="dcterms:W3CDTF">2024-07-21T13:02:50Z</dcterms:created>
  <dcterms:modified xsi:type="dcterms:W3CDTF">2024-08-06T10:40:06Z</dcterms:modified>
</cp:coreProperties>
</file>